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63" r:id="rId4"/>
    <p:sldId id="261" r:id="rId5"/>
    <p:sldId id="259" r:id="rId6"/>
    <p:sldId id="266" r:id="rId7"/>
    <p:sldId id="260" r:id="rId8"/>
    <p:sldId id="268" r:id="rId9"/>
    <p:sldId id="267" r:id="rId10"/>
    <p:sldId id="262" r:id="rId11"/>
    <p:sldId id="265" r:id="rId12"/>
    <p:sldId id="264" r:id="rId13"/>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656" y="3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9F0E1F7C-F2A5-4CF1-AE30-F1412744B07E}" type="datetimeFigureOut">
              <a:rPr lang="en-IN" smtClean="0"/>
              <a:t>06-08-2024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A8D93631-A874-427A-878F-FDDEEEDC4F01}" type="slidenum">
              <a:rPr lang="en-IN" smtClean="0"/>
              <a:t>‹#›</a:t>
            </a:fld>
            <a:endParaRPr lang="en-IN"/>
          </a:p>
        </p:txBody>
      </p:sp>
    </p:spTree>
    <p:extLst>
      <p:ext uri="{BB962C8B-B14F-4D97-AF65-F5344CB8AC3E}">
        <p14:creationId xmlns:p14="http://schemas.microsoft.com/office/powerpoint/2010/main" val="349776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8D93631-A874-427A-878F-FDDEEEDC4F01}" type="slidenum">
              <a:rPr lang="en-IN" smtClean="0"/>
              <a:t>3</a:t>
            </a:fld>
            <a:endParaRPr lang="en-IN"/>
          </a:p>
        </p:txBody>
      </p:sp>
    </p:spTree>
    <p:extLst>
      <p:ext uri="{BB962C8B-B14F-4D97-AF65-F5344CB8AC3E}">
        <p14:creationId xmlns:p14="http://schemas.microsoft.com/office/powerpoint/2010/main" val="53062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spc="0">
                <a:solidFill>
                  <a:srgbClr val="332C2C"/>
                </a:solidFill>
                <a:latin typeface="Arial" panose="020B0604020202020204" pitchFamily="34" charset="0"/>
                <a:cs typeface="Arial" panose="020B0604020202020204" pitchFamily="34" charset="0"/>
              </a:rPr>
              <a:t>Recipes:   out recipe </a:t>
            </a:r>
            <a:r>
              <a:rPr lang="en-IN" sz="1200" spc="0" err="1">
                <a:solidFill>
                  <a:srgbClr val="332C2C"/>
                </a:solidFill>
                <a:latin typeface="Arial" panose="020B0604020202020204" pitchFamily="34" charset="0"/>
                <a:cs typeface="Arial" panose="020B0604020202020204" pitchFamily="34" charset="0"/>
              </a:rPr>
              <a:t>collectionExplore</a:t>
            </a:r>
            <a:r>
              <a:rPr lang="en-IN" sz="1200" spc="0">
                <a:solidFill>
                  <a:srgbClr val="332C2C"/>
                </a:solidFill>
                <a:latin typeface="Arial" panose="020B0604020202020204" pitchFamily="34" charset="0"/>
                <a:cs typeface="Arial" panose="020B0604020202020204" pitchFamily="34" charset="0"/>
              </a:rPr>
              <a:t> a wide variety of </a:t>
            </a:r>
            <a:r>
              <a:rPr lang="en-US" spc="0">
                <a:latin typeface="Arial" panose="020B0604020202020204" pitchFamily="34" charset="0"/>
                <a:cs typeface="Arial" panose="020B0604020202020204" pitchFamily="34" charset="0"/>
              </a:rPr>
              <a:t>mouthwatering recipes—from classic comfort  foods to exotic dishes. Our collection covers  breakfast, entrees, desserts, and drinks.</a:t>
            </a:r>
          </a:p>
          <a:p>
            <a:endParaRPr lang="en-IN" spc="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8D93631-A874-427A-878F-FDDEEEDC4F01}" type="slidenum">
              <a:rPr lang="en-IN" smtClean="0"/>
              <a:t>4</a:t>
            </a:fld>
            <a:endParaRPr lang="en-IN"/>
          </a:p>
        </p:txBody>
      </p:sp>
    </p:spTree>
    <p:extLst>
      <p:ext uri="{BB962C8B-B14F-4D97-AF65-F5344CB8AC3E}">
        <p14:creationId xmlns:p14="http://schemas.microsoft.com/office/powerpoint/2010/main" val="92545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Our mission is to empower </a:t>
            </a:r>
          </a:p>
          <a:p>
            <a:endParaRPr lang="en-US">
              <a:cs typeface="Calibri"/>
            </a:endParaRPr>
          </a:p>
        </p:txBody>
      </p:sp>
      <p:sp>
        <p:nvSpPr>
          <p:cNvPr id="4" name="Slide Number Placeholder 3"/>
          <p:cNvSpPr>
            <a:spLocks noGrp="1"/>
          </p:cNvSpPr>
          <p:nvPr>
            <p:ph type="sldNum" sz="quarter" idx="5"/>
          </p:nvPr>
        </p:nvSpPr>
        <p:spPr/>
        <p:txBody>
          <a:bodyPr/>
          <a:lstStyle/>
          <a:p>
            <a:fld id="{A8D93631-A874-427A-878F-FDDEEEDC4F01}" type="slidenum">
              <a:rPr lang="en-IN" smtClean="0"/>
              <a:t>6</a:t>
            </a:fld>
            <a:endParaRPr lang="en-IN"/>
          </a:p>
        </p:txBody>
      </p:sp>
    </p:spTree>
    <p:extLst>
      <p:ext uri="{BB962C8B-B14F-4D97-AF65-F5344CB8AC3E}">
        <p14:creationId xmlns:p14="http://schemas.microsoft.com/office/powerpoint/2010/main" val="243574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Redirects to </a:t>
            </a:r>
            <a:r>
              <a:rPr lang="en-IN" err="1"/>
              <a:t>youtube</a:t>
            </a:r>
            <a:r>
              <a:rPr lang="en-IN"/>
              <a:t> channel</a:t>
            </a:r>
          </a:p>
          <a:p>
            <a:endParaRPr lang="en-IN"/>
          </a:p>
        </p:txBody>
      </p:sp>
      <p:sp>
        <p:nvSpPr>
          <p:cNvPr id="4" name="Slide Number Placeholder 3"/>
          <p:cNvSpPr>
            <a:spLocks noGrp="1"/>
          </p:cNvSpPr>
          <p:nvPr>
            <p:ph type="sldNum" sz="quarter" idx="5"/>
          </p:nvPr>
        </p:nvSpPr>
        <p:spPr/>
        <p:txBody>
          <a:bodyPr/>
          <a:lstStyle/>
          <a:p>
            <a:fld id="{A8D93631-A874-427A-878F-FDDEEEDC4F01}" type="slidenum">
              <a:rPr lang="en-IN" smtClean="0"/>
              <a:t>7</a:t>
            </a:fld>
            <a:endParaRPr lang="en-IN"/>
          </a:p>
        </p:txBody>
      </p:sp>
    </p:spTree>
    <p:extLst>
      <p:ext uri="{BB962C8B-B14F-4D97-AF65-F5344CB8AC3E}">
        <p14:creationId xmlns:p14="http://schemas.microsoft.com/office/powerpoint/2010/main" val="391912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Pop up template</a:t>
            </a:r>
          </a:p>
          <a:p>
            <a:endParaRPr lang="en-IN"/>
          </a:p>
        </p:txBody>
      </p:sp>
      <p:sp>
        <p:nvSpPr>
          <p:cNvPr id="4" name="Slide Number Placeholder 3"/>
          <p:cNvSpPr>
            <a:spLocks noGrp="1"/>
          </p:cNvSpPr>
          <p:nvPr>
            <p:ph type="sldNum" sz="quarter" idx="5"/>
          </p:nvPr>
        </p:nvSpPr>
        <p:spPr/>
        <p:txBody>
          <a:bodyPr/>
          <a:lstStyle/>
          <a:p>
            <a:fld id="{A8D93631-A874-427A-878F-FDDEEEDC4F01}" type="slidenum">
              <a:rPr lang="en-IN" smtClean="0"/>
              <a:t>8</a:t>
            </a:fld>
            <a:endParaRPr lang="en-IN"/>
          </a:p>
        </p:txBody>
      </p:sp>
    </p:spTree>
    <p:extLst>
      <p:ext uri="{BB962C8B-B14F-4D97-AF65-F5344CB8AC3E}">
        <p14:creationId xmlns:p14="http://schemas.microsoft.com/office/powerpoint/2010/main" val="1950002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0">
                <a:solidFill>
                  <a:schemeClr val="bg2">
                    <a:lumMod val="25000"/>
                  </a:schemeClr>
                </a:solidFill>
                <a:latin typeface="Arial" panose="020B0604020202020204" pitchFamily="34" charset="0"/>
                <a:cs typeface="Arial" panose="020B0604020202020204" pitchFamily="34" charset="0"/>
              </a:rPr>
              <a:t>Contact: Reach out to us for inquiries, review and feedback, or just to say hello!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0">
              <a:solidFill>
                <a:schemeClr val="bg2">
                  <a:lumMod val="25000"/>
                </a:schemeClr>
              </a:solidFill>
              <a:latin typeface="Arial" panose="020B0604020202020204" pitchFamily="34" charset="0"/>
              <a:cs typeface="Arial" panose="020B0604020202020204" pitchFamily="34" charset="0"/>
            </a:endParaRPr>
          </a:p>
          <a:p>
            <a:endParaRPr lang="en-IN" spc="0"/>
          </a:p>
        </p:txBody>
      </p:sp>
      <p:sp>
        <p:nvSpPr>
          <p:cNvPr id="4" name="Slide Number Placeholder 3"/>
          <p:cNvSpPr>
            <a:spLocks noGrp="1"/>
          </p:cNvSpPr>
          <p:nvPr>
            <p:ph type="sldNum" sz="quarter" idx="5"/>
          </p:nvPr>
        </p:nvSpPr>
        <p:spPr/>
        <p:txBody>
          <a:bodyPr/>
          <a:lstStyle/>
          <a:p>
            <a:fld id="{A8D93631-A874-427A-878F-FDDEEEDC4F01}" type="slidenum">
              <a:rPr lang="en-IN" smtClean="0"/>
              <a:t>9</a:t>
            </a:fld>
            <a:endParaRPr lang="en-IN"/>
          </a:p>
        </p:txBody>
      </p:sp>
    </p:spTree>
    <p:extLst>
      <p:ext uri="{BB962C8B-B14F-4D97-AF65-F5344CB8AC3E}">
        <p14:creationId xmlns:p14="http://schemas.microsoft.com/office/powerpoint/2010/main" val="381286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0" i="0">
                <a:solidFill>
                  <a:srgbClr val="332C2C"/>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00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0" i="0">
                <a:solidFill>
                  <a:srgbClr val="332C2C"/>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17" name="bg object 17"/>
          <p:cNvSpPr/>
          <p:nvPr/>
        </p:nvSpPr>
        <p:spPr>
          <a:xfrm>
            <a:off x="0" y="548830"/>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18" name="bg object 18"/>
          <p:cNvSpPr/>
          <p:nvPr/>
        </p:nvSpPr>
        <p:spPr>
          <a:xfrm>
            <a:off x="0" y="9752686"/>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950" b="0" i="0">
                <a:solidFill>
                  <a:srgbClr val="332C2C"/>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1213341" y="1535024"/>
            <a:ext cx="15874016" cy="779780"/>
          </a:xfrm>
          <a:prstGeom prst="rect">
            <a:avLst/>
          </a:prstGeom>
        </p:spPr>
        <p:txBody>
          <a:bodyPr wrap="square" lIns="0" tIns="0" rIns="0" bIns="0">
            <a:spAutoFit/>
          </a:bodyPr>
          <a:lstStyle>
            <a:lvl1pPr>
              <a:defRPr sz="4950" b="0" i="0">
                <a:solidFill>
                  <a:srgbClr val="332C2C"/>
                </a:solidFill>
                <a:latin typeface="Calibri"/>
                <a:cs typeface="Calibri"/>
              </a:defRPr>
            </a:lvl1pPr>
          </a:lstStyle>
          <a:p>
            <a:endParaRPr/>
          </a:p>
        </p:txBody>
      </p:sp>
      <p:sp>
        <p:nvSpPr>
          <p:cNvPr id="3" name="Holder 3"/>
          <p:cNvSpPr>
            <a:spLocks noGrp="1"/>
          </p:cNvSpPr>
          <p:nvPr>
            <p:ph type="body" idx="1"/>
          </p:nvPr>
        </p:nvSpPr>
        <p:spPr>
          <a:xfrm>
            <a:off x="1001842" y="2500769"/>
            <a:ext cx="9331325" cy="6883400"/>
          </a:xfrm>
          <a:prstGeom prst="rect">
            <a:avLst/>
          </a:prstGeom>
        </p:spPr>
        <p:txBody>
          <a:bodyPr wrap="square" lIns="0" tIns="0" rIns="0" bIns="0">
            <a:spAutoFit/>
          </a:bodyPr>
          <a:lstStyle>
            <a:lvl1pPr>
              <a:defRPr sz="3000" b="0" i="0">
                <a:solidFill>
                  <a:srgbClr val="332C2C"/>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6339" y="2903174"/>
            <a:ext cx="9525635" cy="1557020"/>
          </a:xfrm>
          <a:prstGeom prst="rect">
            <a:avLst/>
          </a:prstGeom>
        </p:spPr>
        <p:txBody>
          <a:bodyPr vert="horz" wrap="square" lIns="0" tIns="12700" rIns="0" bIns="0" rtlCol="0">
            <a:spAutoFit/>
          </a:bodyPr>
          <a:lstStyle/>
          <a:p>
            <a:pPr marL="12700">
              <a:lnSpc>
                <a:spcPct val="100000"/>
              </a:lnSpc>
              <a:spcBef>
                <a:spcPts val="100"/>
              </a:spcBef>
            </a:pPr>
            <a:r>
              <a:rPr sz="10050" spc="1065" dirty="0">
                <a:latin typeface="Cambria"/>
                <a:cs typeface="Cambria"/>
              </a:rPr>
              <a:t>HUNGRY</a:t>
            </a:r>
            <a:r>
              <a:rPr sz="10050" spc="85" dirty="0">
                <a:latin typeface="Cambria"/>
                <a:cs typeface="Cambria"/>
              </a:rPr>
              <a:t> </a:t>
            </a:r>
            <a:r>
              <a:rPr sz="10050" spc="980" dirty="0">
                <a:latin typeface="Cambria"/>
                <a:cs typeface="Cambria"/>
              </a:rPr>
              <a:t>CHEF</a:t>
            </a:r>
            <a:endParaRPr sz="10050" dirty="0">
              <a:latin typeface="Cambria"/>
              <a:cs typeface="Cambria"/>
            </a:endParaRPr>
          </a:p>
        </p:txBody>
      </p:sp>
      <p:sp>
        <p:nvSpPr>
          <p:cNvPr id="3" name="object 3"/>
          <p:cNvSpPr/>
          <p:nvPr/>
        </p:nvSpPr>
        <p:spPr>
          <a:xfrm>
            <a:off x="0" y="7892605"/>
            <a:ext cx="18288000" cy="2394585"/>
          </a:xfrm>
          <a:custGeom>
            <a:avLst/>
            <a:gdLst/>
            <a:ahLst/>
            <a:cxnLst/>
            <a:rect l="l" t="t" r="r" b="b"/>
            <a:pathLst>
              <a:path w="18288000" h="2394584">
                <a:moveTo>
                  <a:pt x="18287988" y="0"/>
                </a:moveTo>
                <a:lnTo>
                  <a:pt x="18231523" y="5473"/>
                </a:lnTo>
                <a:lnTo>
                  <a:pt x="18154549" y="18605"/>
                </a:lnTo>
                <a:lnTo>
                  <a:pt x="18108041" y="27863"/>
                </a:lnTo>
                <a:lnTo>
                  <a:pt x="18061496" y="37909"/>
                </a:lnTo>
                <a:lnTo>
                  <a:pt x="18014925" y="48768"/>
                </a:lnTo>
                <a:lnTo>
                  <a:pt x="17968303" y="60413"/>
                </a:lnTo>
                <a:lnTo>
                  <a:pt x="17921669" y="72859"/>
                </a:lnTo>
                <a:lnTo>
                  <a:pt x="17875009" y="86106"/>
                </a:lnTo>
                <a:lnTo>
                  <a:pt x="17828337" y="100139"/>
                </a:lnTo>
                <a:lnTo>
                  <a:pt x="17781664" y="114960"/>
                </a:lnTo>
                <a:lnTo>
                  <a:pt x="17734966" y="130568"/>
                </a:lnTo>
                <a:lnTo>
                  <a:pt x="17688281" y="146964"/>
                </a:lnTo>
                <a:lnTo>
                  <a:pt x="17641608"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42" y="378625"/>
                </a:lnTo>
                <a:lnTo>
                  <a:pt x="17129417" y="404558"/>
                </a:lnTo>
                <a:lnTo>
                  <a:pt x="17082986"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4011" y="912647"/>
                </a:lnTo>
                <a:lnTo>
                  <a:pt x="16354349" y="945070"/>
                </a:lnTo>
                <a:lnTo>
                  <a:pt x="16315106" y="977620"/>
                </a:lnTo>
                <a:lnTo>
                  <a:pt x="16276257" y="1010259"/>
                </a:lnTo>
                <a:lnTo>
                  <a:pt x="16237827" y="1042987"/>
                </a:lnTo>
                <a:lnTo>
                  <a:pt x="16199803" y="1075753"/>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37" y="2042223"/>
                </a:lnTo>
                <a:lnTo>
                  <a:pt x="15061565" y="2070493"/>
                </a:lnTo>
                <a:lnTo>
                  <a:pt x="15018309" y="2097773"/>
                </a:lnTo>
                <a:lnTo>
                  <a:pt x="14974443" y="2123998"/>
                </a:lnTo>
                <a:lnTo>
                  <a:pt x="14932660" y="2147773"/>
                </a:lnTo>
                <a:lnTo>
                  <a:pt x="14890179"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95"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24"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87" y="1847710"/>
                </a:lnTo>
                <a:lnTo>
                  <a:pt x="15475611" y="1815071"/>
                </a:lnTo>
                <a:lnTo>
                  <a:pt x="15512504" y="1782114"/>
                </a:lnTo>
                <a:lnTo>
                  <a:pt x="15549106" y="1748878"/>
                </a:lnTo>
                <a:lnTo>
                  <a:pt x="15585440" y="1715439"/>
                </a:lnTo>
                <a:lnTo>
                  <a:pt x="15657373" y="1648104"/>
                </a:lnTo>
                <a:lnTo>
                  <a:pt x="15877286" y="1439024"/>
                </a:lnTo>
                <a:lnTo>
                  <a:pt x="15979610" y="1343406"/>
                </a:lnTo>
                <a:lnTo>
                  <a:pt x="16049867" y="1278902"/>
                </a:lnTo>
                <a:lnTo>
                  <a:pt x="16121749" y="1214005"/>
                </a:lnTo>
                <a:lnTo>
                  <a:pt x="16195256" y="1148930"/>
                </a:lnTo>
                <a:lnTo>
                  <a:pt x="16270364" y="1083856"/>
                </a:lnTo>
                <a:lnTo>
                  <a:pt x="16308527"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96" y="530961"/>
                </a:lnTo>
                <a:lnTo>
                  <a:pt x="17062908" y="503605"/>
                </a:lnTo>
                <a:lnTo>
                  <a:pt x="17108513" y="476770"/>
                </a:lnTo>
                <a:lnTo>
                  <a:pt x="17154500" y="450481"/>
                </a:lnTo>
                <a:lnTo>
                  <a:pt x="17200880" y="424751"/>
                </a:lnTo>
                <a:lnTo>
                  <a:pt x="17248683" y="399072"/>
                </a:lnTo>
                <a:lnTo>
                  <a:pt x="17296537" y="374218"/>
                </a:lnTo>
                <a:lnTo>
                  <a:pt x="17344454" y="350189"/>
                </a:lnTo>
                <a:lnTo>
                  <a:pt x="17392434"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27" y="156133"/>
                </a:lnTo>
                <a:lnTo>
                  <a:pt x="17873434" y="141363"/>
                </a:lnTo>
                <a:lnTo>
                  <a:pt x="17921542" y="127457"/>
                </a:lnTo>
                <a:lnTo>
                  <a:pt x="17969611" y="114388"/>
                </a:lnTo>
                <a:lnTo>
                  <a:pt x="18017655" y="102171"/>
                </a:lnTo>
                <a:lnTo>
                  <a:pt x="18065661" y="90805"/>
                </a:lnTo>
                <a:lnTo>
                  <a:pt x="18113617" y="80289"/>
                </a:lnTo>
                <a:lnTo>
                  <a:pt x="18161521" y="70637"/>
                </a:lnTo>
                <a:lnTo>
                  <a:pt x="18209387" y="61823"/>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grpSp>
        <p:nvGrpSpPr>
          <p:cNvPr id="4" name="object 4"/>
          <p:cNvGrpSpPr/>
          <p:nvPr/>
        </p:nvGrpSpPr>
        <p:grpSpPr>
          <a:xfrm>
            <a:off x="0" y="0"/>
            <a:ext cx="18288000" cy="2550795"/>
            <a:chOff x="0" y="0"/>
            <a:chExt cx="18288000" cy="2550795"/>
          </a:xfrm>
        </p:grpSpPr>
        <p:sp>
          <p:nvSpPr>
            <p:cNvPr id="5" name="object 5"/>
            <p:cNvSpPr/>
            <p:nvPr/>
          </p:nvSpPr>
          <p:spPr>
            <a:xfrm>
              <a:off x="0" y="12"/>
              <a:ext cx="18288000" cy="2550795"/>
            </a:xfrm>
            <a:custGeom>
              <a:avLst/>
              <a:gdLst/>
              <a:ahLst/>
              <a:cxnLst/>
              <a:rect l="l" t="t" r="r" b="b"/>
              <a:pathLst>
                <a:path w="18288000" h="2550795">
                  <a:moveTo>
                    <a:pt x="18287988" y="526808"/>
                  </a:moveTo>
                  <a:lnTo>
                    <a:pt x="3380981" y="526808"/>
                  </a:lnTo>
                  <a:lnTo>
                    <a:pt x="3399371" y="512914"/>
                  </a:lnTo>
                  <a:lnTo>
                    <a:pt x="3439884" y="483222"/>
                  </a:lnTo>
                  <a:lnTo>
                    <a:pt x="3480841" y="454215"/>
                  </a:lnTo>
                  <a:lnTo>
                    <a:pt x="3522243" y="425958"/>
                  </a:lnTo>
                  <a:lnTo>
                    <a:pt x="3564115" y="398475"/>
                  </a:lnTo>
                  <a:lnTo>
                    <a:pt x="3606482" y="371843"/>
                  </a:lnTo>
                  <a:lnTo>
                    <a:pt x="3649370" y="346113"/>
                  </a:lnTo>
                  <a:lnTo>
                    <a:pt x="3692791" y="321322"/>
                  </a:lnTo>
                  <a:lnTo>
                    <a:pt x="3733800" y="298945"/>
                  </a:lnTo>
                  <a:lnTo>
                    <a:pt x="3775430" y="277202"/>
                  </a:lnTo>
                  <a:lnTo>
                    <a:pt x="3817683" y="256120"/>
                  </a:lnTo>
                  <a:lnTo>
                    <a:pt x="3860584" y="235686"/>
                  </a:lnTo>
                  <a:lnTo>
                    <a:pt x="3904119" y="215900"/>
                  </a:lnTo>
                  <a:lnTo>
                    <a:pt x="3948328" y="196748"/>
                  </a:lnTo>
                  <a:lnTo>
                    <a:pt x="3993210" y="178231"/>
                  </a:lnTo>
                  <a:lnTo>
                    <a:pt x="4038790" y="160337"/>
                  </a:lnTo>
                  <a:lnTo>
                    <a:pt x="4085056" y="143078"/>
                  </a:lnTo>
                  <a:lnTo>
                    <a:pt x="4132046" y="126441"/>
                  </a:lnTo>
                  <a:lnTo>
                    <a:pt x="4179747" y="110413"/>
                  </a:lnTo>
                  <a:lnTo>
                    <a:pt x="4228198" y="94996"/>
                  </a:lnTo>
                  <a:lnTo>
                    <a:pt x="4277398" y="80187"/>
                  </a:lnTo>
                  <a:lnTo>
                    <a:pt x="4327360" y="65989"/>
                  </a:lnTo>
                  <a:lnTo>
                    <a:pt x="4378096" y="52374"/>
                  </a:lnTo>
                  <a:lnTo>
                    <a:pt x="4429620" y="39370"/>
                  </a:lnTo>
                  <a:lnTo>
                    <a:pt x="4481931" y="26949"/>
                  </a:lnTo>
                  <a:lnTo>
                    <a:pt x="4535068" y="15113"/>
                  </a:lnTo>
                  <a:lnTo>
                    <a:pt x="4589030" y="3848"/>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69"/>
                  </a:lnTo>
                  <a:lnTo>
                    <a:pt x="3926192" y="144741"/>
                  </a:lnTo>
                  <a:lnTo>
                    <a:pt x="3881170" y="164261"/>
                  </a:lnTo>
                  <a:lnTo>
                    <a:pt x="3836809" y="184429"/>
                  </a:lnTo>
                  <a:lnTo>
                    <a:pt x="3793096" y="205257"/>
                  </a:lnTo>
                  <a:lnTo>
                    <a:pt x="3750030" y="226745"/>
                  </a:lnTo>
                  <a:lnTo>
                    <a:pt x="3707574" y="248907"/>
                  </a:lnTo>
                  <a:lnTo>
                    <a:pt x="3665740" y="271729"/>
                  </a:lnTo>
                  <a:lnTo>
                    <a:pt x="3621519" y="297053"/>
                  </a:lnTo>
                  <a:lnTo>
                    <a:pt x="3577869" y="323291"/>
                  </a:lnTo>
                  <a:lnTo>
                    <a:pt x="3534778" y="350418"/>
                  </a:lnTo>
                  <a:lnTo>
                    <a:pt x="3492233" y="378345"/>
                  </a:lnTo>
                  <a:lnTo>
                    <a:pt x="3450183" y="407060"/>
                  </a:lnTo>
                  <a:lnTo>
                    <a:pt x="3408616" y="436486"/>
                  </a:lnTo>
                  <a:lnTo>
                    <a:pt x="3367519" y="466585"/>
                  </a:lnTo>
                  <a:lnTo>
                    <a:pt x="3326866" y="497281"/>
                  </a:lnTo>
                  <a:lnTo>
                    <a:pt x="3288881" y="526808"/>
                  </a:lnTo>
                  <a:lnTo>
                    <a:pt x="0" y="526808"/>
                  </a:lnTo>
                  <a:lnTo>
                    <a:pt x="0" y="574433"/>
                  </a:lnTo>
                  <a:lnTo>
                    <a:pt x="3229521" y="574433"/>
                  </a:lnTo>
                  <a:lnTo>
                    <a:pt x="3207308" y="592582"/>
                  </a:lnTo>
                  <a:lnTo>
                    <a:pt x="3168180" y="625233"/>
                  </a:lnTo>
                  <a:lnTo>
                    <a:pt x="3129381" y="658241"/>
                  </a:lnTo>
                  <a:lnTo>
                    <a:pt x="3090888" y="691553"/>
                  </a:lnTo>
                  <a:lnTo>
                    <a:pt x="3052673" y="725119"/>
                  </a:lnTo>
                  <a:lnTo>
                    <a:pt x="2976981" y="792784"/>
                  </a:lnTo>
                  <a:lnTo>
                    <a:pt x="2739771" y="1009789"/>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34"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84"/>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69"/>
                  </a:lnTo>
                  <a:lnTo>
                    <a:pt x="107251" y="2490000"/>
                  </a:lnTo>
                  <a:lnTo>
                    <a:pt x="59728" y="2493099"/>
                  </a:lnTo>
                  <a:lnTo>
                    <a:pt x="12458" y="2493441"/>
                  </a:lnTo>
                  <a:lnTo>
                    <a:pt x="0" y="2492819"/>
                  </a:lnTo>
                  <a:lnTo>
                    <a:pt x="0" y="2549702"/>
                  </a:lnTo>
                  <a:lnTo>
                    <a:pt x="13512" y="2550083"/>
                  </a:lnTo>
                  <a:lnTo>
                    <a:pt x="30060" y="2550236"/>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13" y="2162441"/>
                  </a:lnTo>
                  <a:lnTo>
                    <a:pt x="1325003" y="2137587"/>
                  </a:lnTo>
                  <a:lnTo>
                    <a:pt x="1371765" y="2112137"/>
                  </a:lnTo>
                  <a:lnTo>
                    <a:pt x="1417955" y="2086305"/>
                  </a:lnTo>
                  <a:lnTo>
                    <a:pt x="1463903" y="2059914"/>
                  </a:lnTo>
                  <a:lnTo>
                    <a:pt x="1509509" y="2033066"/>
                  </a:lnTo>
                  <a:lnTo>
                    <a:pt x="1554759" y="2005774"/>
                  </a:lnTo>
                  <a:lnTo>
                    <a:pt x="1599653" y="1978037"/>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64"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86" y="1051585"/>
                  </a:lnTo>
                  <a:lnTo>
                    <a:pt x="3013252" y="835710"/>
                  </a:lnTo>
                  <a:lnTo>
                    <a:pt x="3088195" y="768654"/>
                  </a:lnTo>
                  <a:lnTo>
                    <a:pt x="3126016" y="735418"/>
                  </a:lnTo>
                  <a:lnTo>
                    <a:pt x="3164103" y="702424"/>
                  </a:lnTo>
                  <a:lnTo>
                    <a:pt x="3202482" y="669759"/>
                  </a:lnTo>
                  <a:lnTo>
                    <a:pt x="3241167" y="637438"/>
                  </a:lnTo>
                  <a:lnTo>
                    <a:pt x="3280168" y="605548"/>
                  </a:lnTo>
                  <a:lnTo>
                    <a:pt x="3319132" y="574433"/>
                  </a:lnTo>
                  <a:lnTo>
                    <a:pt x="18287988" y="574433"/>
                  </a:lnTo>
                  <a:lnTo>
                    <a:pt x="18287988" y="526808"/>
                  </a:lnTo>
                  <a:close/>
                </a:path>
              </a:pathLst>
            </a:custGeom>
            <a:solidFill>
              <a:srgbClr val="332C2C"/>
            </a:solidFill>
          </p:spPr>
          <p:txBody>
            <a:bodyPr wrap="square" lIns="0" tIns="0" rIns="0" bIns="0" rtlCol="0"/>
            <a:lstStyle/>
            <a:p>
              <a:endParaRPr/>
            </a:p>
          </p:txBody>
        </p:sp>
        <p:pic>
          <p:nvPicPr>
            <p:cNvPr id="6" name="object 6"/>
            <p:cNvPicPr/>
            <p:nvPr/>
          </p:nvPicPr>
          <p:blipFill>
            <a:blip r:embed="rId2" cstate="print"/>
            <a:stretch>
              <a:fillRect/>
            </a:stretch>
          </p:blipFill>
          <p:spPr>
            <a:xfrm>
              <a:off x="6486169" y="852983"/>
              <a:ext cx="4495799" cy="1273670"/>
            </a:xfrm>
            <a:prstGeom prst="rect">
              <a:avLst/>
            </a:prstGeom>
          </p:spPr>
        </p:pic>
      </p:grpSp>
      <p:sp>
        <p:nvSpPr>
          <p:cNvPr id="7" name="object 7"/>
          <p:cNvSpPr txBox="1"/>
          <p:nvPr/>
        </p:nvSpPr>
        <p:spPr>
          <a:xfrm>
            <a:off x="325596" y="5618505"/>
            <a:ext cx="10139203" cy="3840731"/>
          </a:xfrm>
          <a:prstGeom prst="rect">
            <a:avLst/>
          </a:prstGeom>
        </p:spPr>
        <p:txBody>
          <a:bodyPr vert="horz" wrap="square" lIns="0" tIns="12065" rIns="0" bIns="0" rtlCol="0">
            <a:spAutoFit/>
          </a:bodyPr>
          <a:lstStyle/>
          <a:p>
            <a:pPr marL="12700" marR="974090">
              <a:lnSpc>
                <a:spcPct val="100600"/>
              </a:lnSpc>
              <a:spcBef>
                <a:spcPts val="95"/>
              </a:spcBef>
            </a:pPr>
            <a:r>
              <a:rPr sz="4100" b="1" spc="-15" dirty="0">
                <a:latin typeface="Calibri"/>
                <a:cs typeface="Calibri"/>
              </a:rPr>
              <a:t>Team </a:t>
            </a:r>
            <a:r>
              <a:rPr sz="4100" b="1" spc="-95" dirty="0">
                <a:latin typeface="Calibri"/>
                <a:cs typeface="Calibri"/>
              </a:rPr>
              <a:t>Members: </a:t>
            </a:r>
            <a:endParaRPr lang="en-IN" sz="4100" b="1" spc="-95" dirty="0">
              <a:latin typeface="Calibri"/>
              <a:cs typeface="Calibri"/>
            </a:endParaRPr>
          </a:p>
          <a:p>
            <a:pPr marL="12700" marR="974090">
              <a:lnSpc>
                <a:spcPct val="100600"/>
              </a:lnSpc>
              <a:spcBef>
                <a:spcPts val="95"/>
              </a:spcBef>
            </a:pPr>
            <a:r>
              <a:rPr sz="4100" b="1" spc="20" dirty="0">
                <a:latin typeface="Calibri"/>
                <a:cs typeface="Calibri"/>
              </a:rPr>
              <a:t>23BTCE125:</a:t>
            </a:r>
            <a:r>
              <a:rPr sz="4100" b="1" spc="-180" dirty="0">
                <a:latin typeface="Calibri"/>
                <a:cs typeface="Calibri"/>
              </a:rPr>
              <a:t> </a:t>
            </a:r>
            <a:r>
              <a:rPr sz="4100" b="1" spc="75" dirty="0">
                <a:latin typeface="Calibri"/>
                <a:cs typeface="Calibri"/>
              </a:rPr>
              <a:t>Jashmi</a:t>
            </a:r>
            <a:r>
              <a:rPr sz="4100" b="1" spc="-170" dirty="0">
                <a:latin typeface="Calibri"/>
                <a:cs typeface="Calibri"/>
              </a:rPr>
              <a:t> </a:t>
            </a:r>
            <a:r>
              <a:rPr sz="4100" b="1" spc="390" dirty="0">
                <a:latin typeface="Calibri"/>
                <a:cs typeface="Calibri"/>
              </a:rPr>
              <a:t>K</a:t>
            </a:r>
            <a:r>
              <a:rPr sz="4100" b="1" spc="-170" dirty="0">
                <a:latin typeface="Calibri"/>
                <a:cs typeface="Calibri"/>
              </a:rPr>
              <a:t> </a:t>
            </a:r>
            <a:r>
              <a:rPr sz="4100" b="1" spc="305" dirty="0">
                <a:latin typeface="Calibri"/>
                <a:cs typeface="Calibri"/>
              </a:rPr>
              <a:t>S</a:t>
            </a:r>
            <a:r>
              <a:rPr lang="en-IN" sz="4100" b="1" spc="305" dirty="0">
                <a:latin typeface="Calibri"/>
                <a:cs typeface="Calibri"/>
              </a:rPr>
              <a:t> [jashmi29]</a:t>
            </a:r>
          </a:p>
          <a:p>
            <a:pPr marL="12700" marR="974090">
              <a:lnSpc>
                <a:spcPct val="100600"/>
              </a:lnSpc>
              <a:spcBef>
                <a:spcPts val="95"/>
              </a:spcBef>
            </a:pPr>
            <a:r>
              <a:rPr sz="4100" b="1" spc="25" dirty="0">
                <a:latin typeface="Calibri"/>
                <a:cs typeface="Calibri"/>
              </a:rPr>
              <a:t>23BTCE128:</a:t>
            </a:r>
            <a:r>
              <a:rPr sz="4100" b="1" spc="-170" dirty="0">
                <a:latin typeface="Calibri"/>
                <a:cs typeface="Calibri"/>
              </a:rPr>
              <a:t> </a:t>
            </a:r>
            <a:r>
              <a:rPr sz="4100" b="1" spc="45" dirty="0">
                <a:latin typeface="Calibri"/>
                <a:cs typeface="Calibri"/>
              </a:rPr>
              <a:t>Keerthana</a:t>
            </a:r>
            <a:r>
              <a:rPr sz="4100" b="1" spc="-160" dirty="0">
                <a:latin typeface="Calibri"/>
                <a:cs typeface="Calibri"/>
              </a:rPr>
              <a:t> </a:t>
            </a:r>
            <a:r>
              <a:rPr sz="4100" b="1" spc="-40" dirty="0">
                <a:latin typeface="Calibri"/>
                <a:cs typeface="Calibri"/>
              </a:rPr>
              <a:t>V </a:t>
            </a:r>
            <a:r>
              <a:rPr lang="en-IN" sz="4100" b="1" spc="305" dirty="0">
                <a:latin typeface="Calibri"/>
                <a:cs typeface="Calibri"/>
              </a:rPr>
              <a:t>[Keerthi0810]</a:t>
            </a:r>
          </a:p>
          <a:p>
            <a:pPr marL="12700" marR="974090">
              <a:lnSpc>
                <a:spcPct val="100600"/>
              </a:lnSpc>
              <a:spcBef>
                <a:spcPts val="95"/>
              </a:spcBef>
            </a:pPr>
            <a:r>
              <a:rPr sz="4100" b="1" spc="-910" dirty="0">
                <a:latin typeface="Calibri"/>
                <a:cs typeface="Calibri"/>
              </a:rPr>
              <a:t> </a:t>
            </a:r>
            <a:r>
              <a:rPr sz="4100" b="1" spc="50" dirty="0">
                <a:latin typeface="Calibri"/>
                <a:cs typeface="Calibri"/>
              </a:rPr>
              <a:t>23BTCE139:</a:t>
            </a:r>
            <a:r>
              <a:rPr sz="4100" b="1" spc="-170" dirty="0">
                <a:latin typeface="Calibri"/>
                <a:cs typeface="Calibri"/>
              </a:rPr>
              <a:t> </a:t>
            </a:r>
            <a:r>
              <a:rPr sz="4100" b="1" spc="-25" dirty="0">
                <a:latin typeface="Calibri"/>
                <a:cs typeface="Calibri"/>
              </a:rPr>
              <a:t>Monika</a:t>
            </a:r>
            <a:r>
              <a:rPr sz="4100" b="1" spc="-160" dirty="0">
                <a:latin typeface="Calibri"/>
                <a:cs typeface="Calibri"/>
              </a:rPr>
              <a:t> </a:t>
            </a:r>
            <a:r>
              <a:rPr sz="4100" b="1" spc="370" dirty="0">
                <a:latin typeface="Calibri"/>
                <a:cs typeface="Calibri"/>
              </a:rPr>
              <a:t>H</a:t>
            </a:r>
            <a:r>
              <a:rPr sz="4100" b="1" spc="-165" dirty="0">
                <a:latin typeface="Calibri"/>
                <a:cs typeface="Calibri"/>
              </a:rPr>
              <a:t> </a:t>
            </a:r>
            <a:r>
              <a:rPr sz="4100" b="1" spc="165" dirty="0">
                <a:latin typeface="Calibri"/>
                <a:cs typeface="Calibri"/>
              </a:rPr>
              <a:t>R</a:t>
            </a:r>
            <a:r>
              <a:rPr lang="en-IN" sz="4100" b="1" spc="165" dirty="0">
                <a:latin typeface="Calibri"/>
                <a:cs typeface="Calibri"/>
              </a:rPr>
              <a:t> [ </a:t>
            </a:r>
            <a:r>
              <a:rPr lang="en-IN" sz="4100" b="1" spc="-25" dirty="0" err="1">
                <a:latin typeface="Calibri"/>
                <a:cs typeface="Calibri"/>
              </a:rPr>
              <a:t>Monika</a:t>
            </a:r>
            <a:r>
              <a:rPr lang="en-IN" sz="4100" b="1" spc="370" dirty="0" err="1">
                <a:latin typeface="Calibri"/>
                <a:cs typeface="Calibri"/>
              </a:rPr>
              <a:t>H</a:t>
            </a:r>
            <a:r>
              <a:rPr lang="en-IN" sz="4100" b="1" spc="370" dirty="0">
                <a:latin typeface="Calibri"/>
                <a:cs typeface="Calibri"/>
              </a:rPr>
              <a:t>-</a:t>
            </a:r>
            <a:r>
              <a:rPr lang="en-IN" sz="4100" b="1" spc="165" dirty="0">
                <a:latin typeface="Calibri"/>
                <a:cs typeface="Calibri"/>
              </a:rPr>
              <a:t>R]</a:t>
            </a:r>
            <a:endParaRPr lang="en-IN" sz="4100" b="1" spc="305" dirty="0">
              <a:latin typeface="Calibri"/>
              <a:cs typeface="Calibri"/>
            </a:endParaRPr>
          </a:p>
          <a:p>
            <a:pPr marL="12700" marR="5080">
              <a:lnSpc>
                <a:spcPct val="100600"/>
              </a:lnSpc>
            </a:pPr>
            <a:r>
              <a:rPr sz="4100" b="1" spc="55" dirty="0">
                <a:latin typeface="Calibri"/>
                <a:cs typeface="Calibri"/>
              </a:rPr>
              <a:t>23BTCE166: </a:t>
            </a:r>
            <a:r>
              <a:rPr sz="4100" b="1" spc="130" dirty="0">
                <a:latin typeface="Calibri"/>
                <a:cs typeface="Calibri"/>
              </a:rPr>
              <a:t>Shirley </a:t>
            </a:r>
            <a:r>
              <a:rPr sz="4100" b="1" spc="100" dirty="0">
                <a:latin typeface="Calibri"/>
                <a:cs typeface="Calibri"/>
              </a:rPr>
              <a:t>Iren</a:t>
            </a:r>
            <a:r>
              <a:rPr lang="en-IN" sz="4100" b="1" spc="100" dirty="0">
                <a:latin typeface="Calibri"/>
                <a:cs typeface="Calibri"/>
              </a:rPr>
              <a:t>e</a:t>
            </a:r>
            <a:r>
              <a:rPr sz="4100" b="1" spc="100" dirty="0">
                <a:latin typeface="Calibri"/>
                <a:cs typeface="Calibri"/>
              </a:rPr>
              <a:t> </a:t>
            </a:r>
            <a:r>
              <a:rPr lang="en-IN" sz="4100" b="1" spc="100" dirty="0">
                <a:latin typeface="Calibri"/>
                <a:cs typeface="Calibri"/>
              </a:rPr>
              <a:t>[Irene1407]</a:t>
            </a:r>
          </a:p>
          <a:p>
            <a:pPr marL="12700" marR="5080">
              <a:lnSpc>
                <a:spcPct val="100600"/>
              </a:lnSpc>
            </a:pPr>
            <a:r>
              <a:rPr sz="4100" b="1" spc="105" dirty="0">
                <a:latin typeface="Calibri"/>
                <a:cs typeface="Calibri"/>
              </a:rPr>
              <a:t> </a:t>
            </a:r>
            <a:r>
              <a:rPr sz="4100" b="1" spc="20" dirty="0">
                <a:latin typeface="Calibri"/>
                <a:cs typeface="Calibri"/>
              </a:rPr>
              <a:t>23BTCE173:</a:t>
            </a:r>
            <a:r>
              <a:rPr sz="4100" b="1" spc="-155" dirty="0">
                <a:latin typeface="Calibri"/>
                <a:cs typeface="Calibri"/>
              </a:rPr>
              <a:t> </a:t>
            </a:r>
            <a:r>
              <a:rPr sz="4100" b="1" spc="114" dirty="0">
                <a:latin typeface="Calibri"/>
                <a:cs typeface="Calibri"/>
              </a:rPr>
              <a:t>Suravi</a:t>
            </a:r>
            <a:r>
              <a:rPr sz="4100" b="1" spc="-150" dirty="0">
                <a:latin typeface="Calibri"/>
                <a:cs typeface="Calibri"/>
              </a:rPr>
              <a:t> </a:t>
            </a:r>
            <a:r>
              <a:rPr sz="4100" b="1" spc="70" dirty="0">
                <a:latin typeface="Calibri"/>
                <a:cs typeface="Calibri"/>
              </a:rPr>
              <a:t>Prakash</a:t>
            </a:r>
            <a:r>
              <a:rPr lang="en-IN" sz="4100" b="1" spc="70" dirty="0">
                <a:latin typeface="Calibri"/>
                <a:cs typeface="Calibri"/>
              </a:rPr>
              <a:t> [</a:t>
            </a:r>
            <a:r>
              <a:rPr lang="en-IN" sz="4100" b="1" spc="305" dirty="0">
                <a:latin typeface="Calibri"/>
                <a:cs typeface="Calibri"/>
              </a:rPr>
              <a:t>suravi29]</a:t>
            </a:r>
            <a:endParaRPr sz="4100" dirty="0">
              <a:latin typeface="Calibri"/>
              <a:cs typeface="Calibri"/>
            </a:endParaRPr>
          </a:p>
        </p:txBody>
      </p:sp>
      <p:sp>
        <p:nvSpPr>
          <p:cNvPr id="9" name="TextBox 8">
            <a:extLst>
              <a:ext uri="{FF2B5EF4-FFF2-40B4-BE49-F238E27FC236}">
                <a16:creationId xmlns:a16="http://schemas.microsoft.com/office/drawing/2014/main" id="{2906772F-F8DE-1108-9739-B1FF035E2787}"/>
              </a:ext>
            </a:extLst>
          </p:cNvPr>
          <p:cNvSpPr txBox="1"/>
          <p:nvPr/>
        </p:nvSpPr>
        <p:spPr>
          <a:xfrm>
            <a:off x="4110686" y="4323361"/>
            <a:ext cx="9638024" cy="584775"/>
          </a:xfrm>
          <a:prstGeom prst="rect">
            <a:avLst/>
          </a:prstGeom>
          <a:noFill/>
        </p:spPr>
        <p:txBody>
          <a:bodyPr wrap="square">
            <a:spAutoFit/>
          </a:bodyPr>
          <a:lstStyle/>
          <a:p>
            <a:r>
              <a:rPr lang="en-US" sz="3200" dirty="0"/>
              <a:t>Discover a world of flavors with the easy-to-use recipes </a:t>
            </a:r>
            <a:endParaRPr lang="en-IN" sz="32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7B138FD4-069C-565B-547B-36EA97DAF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8710" y="2991439"/>
            <a:ext cx="1833468" cy="1833468"/>
          </a:xfrm>
          <a:prstGeom prst="rect">
            <a:avLst/>
          </a:prstGeom>
        </p:spPr>
      </p:pic>
      <p:sp>
        <p:nvSpPr>
          <p:cNvPr id="23" name="TextBox 22">
            <a:extLst>
              <a:ext uri="{FF2B5EF4-FFF2-40B4-BE49-F238E27FC236}">
                <a16:creationId xmlns:a16="http://schemas.microsoft.com/office/drawing/2014/main" id="{BCBC2BAA-A9A1-508B-09C9-79DDDD0E1F9E}"/>
              </a:ext>
            </a:extLst>
          </p:cNvPr>
          <p:cNvSpPr txBox="1"/>
          <p:nvPr/>
        </p:nvSpPr>
        <p:spPr>
          <a:xfrm>
            <a:off x="5246510" y="2212477"/>
            <a:ext cx="7366376" cy="523220"/>
          </a:xfrm>
          <a:prstGeom prst="rect">
            <a:avLst/>
          </a:prstGeom>
          <a:noFill/>
        </p:spPr>
        <p:txBody>
          <a:bodyPr wrap="none" rtlCol="0">
            <a:spAutoFit/>
          </a:bodyPr>
          <a:lstStyle/>
          <a:p>
            <a:r>
              <a:rPr lang="en-IN" sz="2800" err="1">
                <a:solidFill>
                  <a:schemeClr val="bg2">
                    <a:lumMod val="25000"/>
                  </a:schemeClr>
                </a:solidFill>
                <a:latin typeface="+mj-lt"/>
              </a:rPr>
              <a:t>Dr.</a:t>
            </a:r>
            <a:r>
              <a:rPr lang="en-IN" sz="2800">
                <a:solidFill>
                  <a:schemeClr val="bg2">
                    <a:lumMod val="25000"/>
                  </a:schemeClr>
                </a:solidFill>
                <a:latin typeface="+mj-lt"/>
              </a:rPr>
              <a:t> APJ  ABDUL KALAM SCHOOL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54819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p:nvPr/>
        </p:nvSpPr>
        <p:spPr>
          <a:xfrm>
            <a:off x="8083550" y="2681636"/>
            <a:ext cx="9130488" cy="5108771"/>
          </a:xfrm>
          <a:prstGeom prst="rect">
            <a:avLst/>
          </a:prstGeom>
        </p:spPr>
        <p:txBody>
          <a:bodyPr vert="horz" wrap="square" lIns="0" tIns="5080" rIns="0" bIns="0" rtlCol="0" anchor="t">
            <a:spAutoFit/>
          </a:bodyPr>
          <a:lstStyle/>
          <a:p>
            <a:pPr marL="12700" marR="387985" indent="-635">
              <a:lnSpc>
                <a:spcPct val="101499"/>
              </a:lnSpc>
              <a:spcBef>
                <a:spcPts val="40"/>
              </a:spcBef>
            </a:pPr>
            <a:r>
              <a:rPr lang="en-US" sz="3000" b="1" i="1">
                <a:solidFill>
                  <a:srgbClr val="332C2C"/>
                </a:solidFill>
                <a:latin typeface="Arial"/>
                <a:cs typeface="Arial"/>
              </a:rPr>
              <a:t>Interactive </a:t>
            </a:r>
            <a:r>
              <a:rPr sz="3000" b="1" i="1" spc="-225">
                <a:solidFill>
                  <a:srgbClr val="332C2C"/>
                </a:solidFill>
                <a:latin typeface="Arial"/>
                <a:cs typeface="Arial"/>
              </a:rPr>
              <a:t>R</a:t>
            </a:r>
            <a:r>
              <a:rPr sz="3000" b="1" i="1" spc="-185">
                <a:solidFill>
                  <a:srgbClr val="332C2C"/>
                </a:solidFill>
                <a:latin typeface="Arial"/>
                <a:cs typeface="Arial"/>
              </a:rPr>
              <a:t>e</a:t>
            </a:r>
            <a:r>
              <a:rPr sz="3000" b="1" i="1" spc="-95">
                <a:solidFill>
                  <a:srgbClr val="332C2C"/>
                </a:solidFill>
                <a:latin typeface="Arial"/>
                <a:cs typeface="Arial"/>
              </a:rPr>
              <a:t>c</a:t>
            </a:r>
            <a:r>
              <a:rPr sz="3000" b="1" i="1" spc="-185">
                <a:solidFill>
                  <a:srgbClr val="332C2C"/>
                </a:solidFill>
                <a:latin typeface="Arial"/>
                <a:cs typeface="Arial"/>
              </a:rPr>
              <a:t>i</a:t>
            </a:r>
            <a:r>
              <a:rPr sz="3000" b="1" i="1" spc="-110">
                <a:solidFill>
                  <a:srgbClr val="332C2C"/>
                </a:solidFill>
                <a:latin typeface="Arial"/>
                <a:cs typeface="Arial"/>
              </a:rPr>
              <a:t>p</a:t>
            </a:r>
            <a:r>
              <a:rPr sz="3000" b="1" i="1" spc="-180">
                <a:solidFill>
                  <a:srgbClr val="332C2C"/>
                </a:solidFill>
                <a:latin typeface="Arial"/>
                <a:cs typeface="Arial"/>
              </a:rPr>
              <a:t>e</a:t>
            </a:r>
            <a:r>
              <a:rPr sz="3000" b="1" i="1" spc="-215">
                <a:solidFill>
                  <a:srgbClr val="332C2C"/>
                </a:solidFill>
                <a:latin typeface="Arial"/>
                <a:cs typeface="Arial"/>
              </a:rPr>
              <a:t> </a:t>
            </a:r>
            <a:r>
              <a:rPr sz="3000" b="1" i="1" spc="-150">
                <a:solidFill>
                  <a:srgbClr val="332C2C"/>
                </a:solidFill>
                <a:latin typeface="Arial"/>
                <a:cs typeface="Arial"/>
              </a:rPr>
              <a:t>U</a:t>
            </a:r>
            <a:r>
              <a:rPr sz="3000" b="1" i="1" spc="-110">
                <a:solidFill>
                  <a:srgbClr val="332C2C"/>
                </a:solidFill>
                <a:latin typeface="Arial"/>
                <a:cs typeface="Arial"/>
              </a:rPr>
              <a:t>p</a:t>
            </a:r>
            <a:r>
              <a:rPr sz="3000" b="1" i="1" spc="-185">
                <a:solidFill>
                  <a:srgbClr val="332C2C"/>
                </a:solidFill>
                <a:latin typeface="Arial"/>
                <a:cs typeface="Arial"/>
              </a:rPr>
              <a:t>l</a:t>
            </a:r>
            <a:r>
              <a:rPr sz="3000" b="1" i="1" spc="-200">
                <a:solidFill>
                  <a:srgbClr val="332C2C"/>
                </a:solidFill>
                <a:latin typeface="Arial"/>
                <a:cs typeface="Arial"/>
              </a:rPr>
              <a:t>o</a:t>
            </a:r>
            <a:r>
              <a:rPr sz="3000" b="1" i="1" spc="-235">
                <a:solidFill>
                  <a:srgbClr val="332C2C"/>
                </a:solidFill>
                <a:latin typeface="Arial"/>
                <a:cs typeface="Arial"/>
              </a:rPr>
              <a:t>a</a:t>
            </a:r>
            <a:r>
              <a:rPr sz="3000" b="1" i="1" spc="-105">
                <a:solidFill>
                  <a:srgbClr val="332C2C"/>
                </a:solidFill>
                <a:latin typeface="Arial"/>
                <a:cs typeface="Arial"/>
              </a:rPr>
              <a:t>d</a:t>
            </a:r>
            <a:r>
              <a:rPr sz="3000" b="1" i="1" spc="-475">
                <a:solidFill>
                  <a:srgbClr val="332C2C"/>
                </a:solidFill>
                <a:latin typeface="Arial"/>
                <a:cs typeface="Arial"/>
              </a:rPr>
              <a:t>:</a:t>
            </a:r>
            <a:r>
              <a:rPr lang="en-US" sz="3000" b="1" i="1" spc="-215">
                <a:solidFill>
                  <a:srgbClr val="332C2C"/>
                </a:solidFill>
                <a:latin typeface="Arial"/>
                <a:cs typeface="Arial"/>
              </a:rPr>
              <a:t>  </a:t>
            </a:r>
            <a:r>
              <a:rPr lang="en-US" sz="3000" spc="-215">
                <a:solidFill>
                  <a:srgbClr val="332C2C"/>
                </a:solidFill>
                <a:latin typeface="Arial"/>
                <a:cs typeface="Arial"/>
              </a:rPr>
              <a:t>U</a:t>
            </a:r>
            <a:r>
              <a:rPr lang="en-US" sz="3000" spc="-95">
                <a:solidFill>
                  <a:srgbClr val="332C2C"/>
                </a:solidFill>
                <a:latin typeface="Arial"/>
                <a:cs typeface="Arial"/>
              </a:rPr>
              <a:t>s</a:t>
            </a:r>
            <a:r>
              <a:rPr lang="en-US" sz="3000" spc="20">
                <a:solidFill>
                  <a:srgbClr val="332C2C"/>
                </a:solidFill>
                <a:latin typeface="Arial"/>
                <a:cs typeface="Arial"/>
              </a:rPr>
              <a:t>e</a:t>
            </a:r>
            <a:r>
              <a:rPr lang="en-US" sz="3000" spc="-80">
                <a:solidFill>
                  <a:srgbClr val="332C2C"/>
                </a:solidFill>
                <a:latin typeface="Arial"/>
                <a:cs typeface="Arial"/>
              </a:rPr>
              <a:t>r</a:t>
            </a:r>
            <a:r>
              <a:rPr lang="en-US" sz="3000" spc="-90">
                <a:solidFill>
                  <a:srgbClr val="332C2C"/>
                </a:solidFill>
                <a:latin typeface="Arial"/>
                <a:cs typeface="Arial"/>
              </a:rPr>
              <a:t>s</a:t>
            </a:r>
            <a:r>
              <a:rPr lang="en-US" sz="3000" spc="-250">
                <a:solidFill>
                  <a:srgbClr val="332C2C"/>
                </a:solidFill>
                <a:latin typeface="Arial"/>
                <a:cs typeface="Arial"/>
              </a:rPr>
              <a:t> </a:t>
            </a:r>
            <a:r>
              <a:rPr lang="en-US" sz="3000" spc="110">
                <a:solidFill>
                  <a:srgbClr val="332C2C"/>
                </a:solidFill>
                <a:latin typeface="Arial"/>
                <a:cs typeface="Arial"/>
              </a:rPr>
              <a:t>c</a:t>
            </a:r>
            <a:r>
              <a:rPr lang="en-US" sz="3000" spc="-35">
                <a:solidFill>
                  <a:srgbClr val="332C2C"/>
                </a:solidFill>
                <a:latin typeface="Arial"/>
                <a:cs typeface="Arial"/>
              </a:rPr>
              <a:t>a</a:t>
            </a:r>
            <a:r>
              <a:rPr lang="en-US" sz="3000" spc="85">
                <a:solidFill>
                  <a:srgbClr val="332C2C"/>
                </a:solidFill>
                <a:latin typeface="Arial"/>
                <a:cs typeface="Arial"/>
              </a:rPr>
              <a:t>n </a:t>
            </a:r>
            <a:r>
              <a:rPr lang="en-US" sz="3000" spc="105">
                <a:solidFill>
                  <a:srgbClr val="332C2C"/>
                </a:solidFill>
                <a:latin typeface="Arial"/>
                <a:cs typeface="Arial"/>
              </a:rPr>
              <a:t>u</a:t>
            </a:r>
            <a:r>
              <a:rPr lang="en-US" sz="3000" spc="145">
                <a:solidFill>
                  <a:srgbClr val="332C2C"/>
                </a:solidFill>
                <a:latin typeface="Arial"/>
                <a:cs typeface="Arial"/>
              </a:rPr>
              <a:t>p</a:t>
            </a:r>
            <a:r>
              <a:rPr lang="en-US" sz="3000" spc="-20">
                <a:solidFill>
                  <a:srgbClr val="332C2C"/>
                </a:solidFill>
                <a:latin typeface="Arial"/>
                <a:cs typeface="Arial"/>
              </a:rPr>
              <a:t>l</a:t>
            </a:r>
            <a:r>
              <a:rPr lang="en-US" sz="3000" spc="45">
                <a:solidFill>
                  <a:srgbClr val="332C2C"/>
                </a:solidFill>
                <a:latin typeface="Arial"/>
                <a:cs typeface="Arial"/>
              </a:rPr>
              <a:t>o</a:t>
            </a:r>
            <a:r>
              <a:rPr lang="en-US" sz="3000" spc="-35">
                <a:solidFill>
                  <a:srgbClr val="332C2C"/>
                </a:solidFill>
                <a:latin typeface="Arial"/>
                <a:cs typeface="Arial"/>
              </a:rPr>
              <a:t>a</a:t>
            </a:r>
            <a:r>
              <a:rPr lang="en-US" sz="3000" spc="150">
                <a:solidFill>
                  <a:srgbClr val="332C2C"/>
                </a:solidFill>
                <a:latin typeface="Arial"/>
                <a:cs typeface="Arial"/>
              </a:rPr>
              <a:t>d</a:t>
            </a:r>
            <a:r>
              <a:rPr sz="3000" spc="-250">
                <a:solidFill>
                  <a:srgbClr val="332C2C"/>
                </a:solidFill>
                <a:latin typeface="Arial"/>
                <a:cs typeface="Arial"/>
              </a:rPr>
              <a:t> </a:t>
            </a:r>
            <a:r>
              <a:rPr sz="3000" spc="30">
                <a:solidFill>
                  <a:srgbClr val="332C2C"/>
                </a:solidFill>
                <a:latin typeface="Arial"/>
                <a:cs typeface="Arial"/>
              </a:rPr>
              <a:t>t</a:t>
            </a:r>
            <a:r>
              <a:rPr sz="3000" spc="114">
                <a:solidFill>
                  <a:srgbClr val="332C2C"/>
                </a:solidFill>
                <a:latin typeface="Arial"/>
                <a:cs typeface="Arial"/>
              </a:rPr>
              <a:t>h</a:t>
            </a:r>
            <a:r>
              <a:rPr sz="3000" spc="20">
                <a:solidFill>
                  <a:srgbClr val="332C2C"/>
                </a:solidFill>
                <a:latin typeface="Arial"/>
                <a:cs typeface="Arial"/>
              </a:rPr>
              <a:t>e</a:t>
            </a:r>
            <a:r>
              <a:rPr sz="3000" spc="-20">
                <a:solidFill>
                  <a:srgbClr val="332C2C"/>
                </a:solidFill>
                <a:latin typeface="Arial"/>
                <a:cs typeface="Arial"/>
              </a:rPr>
              <a:t>i</a:t>
            </a:r>
            <a:r>
              <a:rPr sz="3000" spc="-70">
                <a:solidFill>
                  <a:srgbClr val="332C2C"/>
                </a:solidFill>
                <a:latin typeface="Arial"/>
                <a:cs typeface="Arial"/>
              </a:rPr>
              <a:t>r</a:t>
            </a:r>
            <a:r>
              <a:rPr sz="3000" spc="-250">
                <a:solidFill>
                  <a:srgbClr val="332C2C"/>
                </a:solidFill>
                <a:latin typeface="Arial"/>
                <a:cs typeface="Arial"/>
              </a:rPr>
              <a:t> </a:t>
            </a:r>
            <a:r>
              <a:rPr sz="3000" spc="10">
                <a:solidFill>
                  <a:srgbClr val="332C2C"/>
                </a:solidFill>
                <a:latin typeface="Arial"/>
                <a:cs typeface="Arial"/>
              </a:rPr>
              <a:t>o</a:t>
            </a:r>
            <a:r>
              <a:rPr sz="3000" spc="165">
                <a:solidFill>
                  <a:srgbClr val="332C2C"/>
                </a:solidFill>
                <a:latin typeface="Arial"/>
                <a:cs typeface="Arial"/>
              </a:rPr>
              <a:t>w</a:t>
            </a:r>
            <a:r>
              <a:rPr sz="3000" spc="120">
                <a:solidFill>
                  <a:srgbClr val="332C2C"/>
                </a:solidFill>
                <a:latin typeface="Arial"/>
                <a:cs typeface="Arial"/>
              </a:rPr>
              <a:t>n</a:t>
            </a:r>
            <a:r>
              <a:rPr sz="3000" spc="-250">
                <a:solidFill>
                  <a:srgbClr val="332C2C"/>
                </a:solidFill>
                <a:latin typeface="Arial"/>
                <a:cs typeface="Arial"/>
              </a:rPr>
              <a:t> </a:t>
            </a:r>
            <a:r>
              <a:rPr sz="3000" spc="-110">
                <a:solidFill>
                  <a:srgbClr val="332C2C"/>
                </a:solidFill>
                <a:latin typeface="Arial"/>
                <a:cs typeface="Arial"/>
              </a:rPr>
              <a:t>r</a:t>
            </a:r>
            <a:r>
              <a:rPr sz="3000" spc="20">
                <a:solidFill>
                  <a:srgbClr val="332C2C"/>
                </a:solidFill>
                <a:latin typeface="Arial"/>
                <a:cs typeface="Arial"/>
              </a:rPr>
              <a:t>e</a:t>
            </a:r>
            <a:r>
              <a:rPr sz="3000" spc="90">
                <a:solidFill>
                  <a:srgbClr val="332C2C"/>
                </a:solidFill>
                <a:latin typeface="Arial"/>
                <a:cs typeface="Arial"/>
              </a:rPr>
              <a:t>c</a:t>
            </a:r>
            <a:r>
              <a:rPr sz="3000" spc="-20">
                <a:solidFill>
                  <a:srgbClr val="332C2C"/>
                </a:solidFill>
                <a:latin typeface="Arial"/>
                <a:cs typeface="Arial"/>
              </a:rPr>
              <a:t>i</a:t>
            </a:r>
            <a:r>
              <a:rPr sz="3000" spc="145">
                <a:solidFill>
                  <a:srgbClr val="332C2C"/>
                </a:solidFill>
                <a:latin typeface="Arial"/>
                <a:cs typeface="Arial"/>
              </a:rPr>
              <a:t>p</a:t>
            </a:r>
            <a:r>
              <a:rPr sz="3000" spc="20">
                <a:solidFill>
                  <a:srgbClr val="332C2C"/>
                </a:solidFill>
                <a:latin typeface="Arial"/>
                <a:cs typeface="Arial"/>
              </a:rPr>
              <a:t>e</a:t>
            </a:r>
            <a:r>
              <a:rPr sz="3000" spc="-95">
                <a:solidFill>
                  <a:srgbClr val="332C2C"/>
                </a:solidFill>
                <a:latin typeface="Arial"/>
                <a:cs typeface="Arial"/>
              </a:rPr>
              <a:t>s</a:t>
            </a:r>
            <a:r>
              <a:rPr sz="3000" spc="-420">
                <a:solidFill>
                  <a:srgbClr val="332C2C"/>
                </a:solidFill>
                <a:latin typeface="Arial"/>
                <a:cs typeface="Arial"/>
              </a:rPr>
              <a:t>,</a:t>
            </a:r>
            <a:r>
              <a:rPr sz="3000" spc="-250">
                <a:solidFill>
                  <a:srgbClr val="332C2C"/>
                </a:solidFill>
                <a:latin typeface="Arial"/>
                <a:cs typeface="Arial"/>
              </a:rPr>
              <a:t> </a:t>
            </a:r>
            <a:r>
              <a:rPr sz="3000" spc="145">
                <a:solidFill>
                  <a:srgbClr val="332C2C"/>
                </a:solidFill>
                <a:latin typeface="Arial"/>
                <a:cs typeface="Arial"/>
              </a:rPr>
              <a:t>p</a:t>
            </a:r>
            <a:r>
              <a:rPr sz="3000" spc="114">
                <a:solidFill>
                  <a:srgbClr val="332C2C"/>
                </a:solidFill>
                <a:latin typeface="Arial"/>
                <a:cs typeface="Arial"/>
              </a:rPr>
              <a:t>h</a:t>
            </a:r>
            <a:r>
              <a:rPr sz="3000" spc="50">
                <a:solidFill>
                  <a:srgbClr val="332C2C"/>
                </a:solidFill>
                <a:latin typeface="Arial"/>
                <a:cs typeface="Arial"/>
              </a:rPr>
              <a:t>o</a:t>
            </a:r>
            <a:r>
              <a:rPr sz="3000" spc="-20">
                <a:solidFill>
                  <a:srgbClr val="332C2C"/>
                </a:solidFill>
                <a:latin typeface="Arial"/>
                <a:cs typeface="Arial"/>
              </a:rPr>
              <a:t>t</a:t>
            </a:r>
            <a:r>
              <a:rPr sz="3000" spc="50">
                <a:solidFill>
                  <a:srgbClr val="332C2C"/>
                </a:solidFill>
                <a:latin typeface="Arial"/>
                <a:cs typeface="Arial"/>
              </a:rPr>
              <a:t>o</a:t>
            </a:r>
            <a:r>
              <a:rPr sz="3000" spc="-95">
                <a:solidFill>
                  <a:srgbClr val="332C2C"/>
                </a:solidFill>
                <a:latin typeface="Arial"/>
                <a:cs typeface="Arial"/>
              </a:rPr>
              <a:t>s</a:t>
            </a:r>
            <a:r>
              <a:rPr sz="3000" spc="-420">
                <a:solidFill>
                  <a:srgbClr val="332C2C"/>
                </a:solidFill>
                <a:latin typeface="Arial"/>
                <a:cs typeface="Arial"/>
              </a:rPr>
              <a:t>,</a:t>
            </a:r>
            <a:r>
              <a:rPr sz="3000" spc="-250">
                <a:solidFill>
                  <a:srgbClr val="332C2C"/>
                </a:solidFill>
                <a:latin typeface="Arial"/>
                <a:cs typeface="Arial"/>
              </a:rPr>
              <a:t> </a:t>
            </a:r>
            <a:r>
              <a:rPr sz="3000" spc="-35">
                <a:solidFill>
                  <a:srgbClr val="332C2C"/>
                </a:solidFill>
                <a:latin typeface="Arial"/>
                <a:cs typeface="Arial"/>
              </a:rPr>
              <a:t>a</a:t>
            </a:r>
            <a:r>
              <a:rPr sz="3000" spc="114">
                <a:solidFill>
                  <a:srgbClr val="332C2C"/>
                </a:solidFill>
                <a:latin typeface="Arial"/>
                <a:cs typeface="Arial"/>
              </a:rPr>
              <a:t>n</a:t>
            </a:r>
            <a:r>
              <a:rPr sz="3000" spc="105">
                <a:solidFill>
                  <a:srgbClr val="332C2C"/>
                </a:solidFill>
                <a:latin typeface="Arial"/>
                <a:cs typeface="Arial"/>
              </a:rPr>
              <a:t>d</a:t>
            </a:r>
            <a:r>
              <a:rPr lang="en-US" sz="3000" spc="105">
                <a:solidFill>
                  <a:srgbClr val="332C2C"/>
                </a:solidFill>
                <a:latin typeface="Arial"/>
                <a:cs typeface="Arial"/>
              </a:rPr>
              <a:t> </a:t>
            </a:r>
            <a:r>
              <a:rPr sz="3000" spc="85">
                <a:solidFill>
                  <a:srgbClr val="332C2C"/>
                </a:solidFill>
                <a:latin typeface="Arial"/>
                <a:cs typeface="Arial"/>
              </a:rPr>
              <a:t>c</a:t>
            </a:r>
            <a:r>
              <a:rPr sz="3000" spc="50">
                <a:solidFill>
                  <a:srgbClr val="332C2C"/>
                </a:solidFill>
                <a:latin typeface="Arial"/>
                <a:cs typeface="Arial"/>
              </a:rPr>
              <a:t>oo</a:t>
            </a:r>
            <a:r>
              <a:rPr sz="3000" spc="20">
                <a:solidFill>
                  <a:srgbClr val="332C2C"/>
                </a:solidFill>
                <a:latin typeface="Arial"/>
                <a:cs typeface="Arial"/>
              </a:rPr>
              <a:t>k</a:t>
            </a:r>
            <a:r>
              <a:rPr sz="3000" spc="-20">
                <a:solidFill>
                  <a:srgbClr val="332C2C"/>
                </a:solidFill>
                <a:latin typeface="Arial"/>
                <a:cs typeface="Arial"/>
              </a:rPr>
              <a:t>i</a:t>
            </a:r>
            <a:r>
              <a:rPr sz="3000" spc="114">
                <a:solidFill>
                  <a:srgbClr val="332C2C"/>
                </a:solidFill>
                <a:latin typeface="Arial"/>
                <a:cs typeface="Arial"/>
              </a:rPr>
              <a:t>n</a:t>
            </a:r>
            <a:r>
              <a:rPr sz="3000" spc="170">
                <a:solidFill>
                  <a:srgbClr val="332C2C"/>
                </a:solidFill>
                <a:latin typeface="Arial"/>
                <a:cs typeface="Arial"/>
              </a:rPr>
              <a:t>g</a:t>
            </a:r>
            <a:r>
              <a:rPr sz="3000" spc="-250">
                <a:solidFill>
                  <a:srgbClr val="332C2C"/>
                </a:solidFill>
                <a:latin typeface="Arial"/>
                <a:cs typeface="Arial"/>
              </a:rPr>
              <a:t> </a:t>
            </a:r>
            <a:r>
              <a:rPr sz="3000" spc="-20">
                <a:solidFill>
                  <a:srgbClr val="332C2C"/>
                </a:solidFill>
                <a:latin typeface="Arial"/>
                <a:cs typeface="Arial"/>
              </a:rPr>
              <a:t>e</a:t>
            </a:r>
            <a:r>
              <a:rPr sz="3000" spc="-165">
                <a:solidFill>
                  <a:srgbClr val="332C2C"/>
                </a:solidFill>
                <a:latin typeface="Arial"/>
                <a:cs typeface="Arial"/>
              </a:rPr>
              <a:t>x</a:t>
            </a:r>
            <a:r>
              <a:rPr sz="3000" spc="145">
                <a:solidFill>
                  <a:srgbClr val="332C2C"/>
                </a:solidFill>
                <a:latin typeface="Arial"/>
                <a:cs typeface="Arial"/>
              </a:rPr>
              <a:t>p</a:t>
            </a:r>
            <a:r>
              <a:rPr sz="3000" spc="20">
                <a:solidFill>
                  <a:srgbClr val="332C2C"/>
                </a:solidFill>
                <a:latin typeface="Arial"/>
                <a:cs typeface="Arial"/>
              </a:rPr>
              <a:t>e</a:t>
            </a:r>
            <a:r>
              <a:rPr sz="3000" spc="-95">
                <a:solidFill>
                  <a:srgbClr val="332C2C"/>
                </a:solidFill>
                <a:latin typeface="Arial"/>
                <a:cs typeface="Arial"/>
              </a:rPr>
              <a:t>r</a:t>
            </a:r>
            <a:r>
              <a:rPr sz="3000" spc="-20">
                <a:solidFill>
                  <a:srgbClr val="332C2C"/>
                </a:solidFill>
                <a:latin typeface="Arial"/>
                <a:cs typeface="Arial"/>
              </a:rPr>
              <a:t>i</a:t>
            </a:r>
            <a:r>
              <a:rPr sz="3000" spc="20">
                <a:solidFill>
                  <a:srgbClr val="332C2C"/>
                </a:solidFill>
                <a:latin typeface="Arial"/>
                <a:cs typeface="Arial"/>
              </a:rPr>
              <a:t>e</a:t>
            </a:r>
            <a:r>
              <a:rPr sz="3000" spc="114">
                <a:solidFill>
                  <a:srgbClr val="332C2C"/>
                </a:solidFill>
                <a:latin typeface="Arial"/>
                <a:cs typeface="Arial"/>
              </a:rPr>
              <a:t>n</a:t>
            </a:r>
            <a:r>
              <a:rPr sz="3000" spc="90">
                <a:solidFill>
                  <a:srgbClr val="332C2C"/>
                </a:solidFill>
                <a:latin typeface="Arial"/>
                <a:cs typeface="Arial"/>
              </a:rPr>
              <a:t>c</a:t>
            </a:r>
            <a:r>
              <a:rPr sz="3000" spc="20">
                <a:solidFill>
                  <a:srgbClr val="332C2C"/>
                </a:solidFill>
                <a:latin typeface="Arial"/>
                <a:cs typeface="Arial"/>
              </a:rPr>
              <a:t>e</a:t>
            </a:r>
            <a:r>
              <a:rPr sz="3000" spc="-95">
                <a:solidFill>
                  <a:srgbClr val="332C2C"/>
                </a:solidFill>
                <a:latin typeface="Arial"/>
                <a:cs typeface="Arial"/>
              </a:rPr>
              <a:t>s</a:t>
            </a:r>
            <a:r>
              <a:rPr sz="3000" spc="-420">
                <a:solidFill>
                  <a:srgbClr val="332C2C"/>
                </a:solidFill>
                <a:latin typeface="Arial"/>
                <a:cs typeface="Arial"/>
              </a:rPr>
              <a:t>.</a:t>
            </a:r>
            <a:r>
              <a:rPr sz="3000" spc="-250">
                <a:solidFill>
                  <a:srgbClr val="332C2C"/>
                </a:solidFill>
                <a:latin typeface="Arial"/>
                <a:cs typeface="Arial"/>
              </a:rPr>
              <a:t> </a:t>
            </a:r>
            <a:r>
              <a:rPr sz="3000" spc="-195">
                <a:solidFill>
                  <a:srgbClr val="332C2C"/>
                </a:solidFill>
                <a:latin typeface="Arial"/>
                <a:cs typeface="Arial"/>
              </a:rPr>
              <a:t>S</a:t>
            </a:r>
            <a:r>
              <a:rPr sz="3000" spc="114">
                <a:solidFill>
                  <a:srgbClr val="332C2C"/>
                </a:solidFill>
                <a:latin typeface="Arial"/>
                <a:cs typeface="Arial"/>
              </a:rPr>
              <a:t>h</a:t>
            </a:r>
            <a:r>
              <a:rPr sz="3000" spc="-35">
                <a:solidFill>
                  <a:srgbClr val="332C2C"/>
                </a:solidFill>
                <a:latin typeface="Arial"/>
                <a:cs typeface="Arial"/>
              </a:rPr>
              <a:t>a</a:t>
            </a:r>
            <a:r>
              <a:rPr sz="3000" spc="-110">
                <a:solidFill>
                  <a:srgbClr val="332C2C"/>
                </a:solidFill>
                <a:latin typeface="Arial"/>
                <a:cs typeface="Arial"/>
              </a:rPr>
              <a:t>r</a:t>
            </a:r>
            <a:r>
              <a:rPr sz="3000" spc="25">
                <a:solidFill>
                  <a:srgbClr val="332C2C"/>
                </a:solidFill>
                <a:latin typeface="Arial"/>
                <a:cs typeface="Arial"/>
              </a:rPr>
              <a:t>e</a:t>
            </a:r>
            <a:r>
              <a:rPr sz="3000" spc="-250">
                <a:solidFill>
                  <a:srgbClr val="332C2C"/>
                </a:solidFill>
                <a:latin typeface="Arial"/>
                <a:cs typeface="Arial"/>
              </a:rPr>
              <a:t> </a:t>
            </a:r>
            <a:r>
              <a:rPr sz="3000" spc="-180">
                <a:solidFill>
                  <a:srgbClr val="332C2C"/>
                </a:solidFill>
                <a:latin typeface="Arial"/>
                <a:cs typeface="Arial"/>
              </a:rPr>
              <a:t>y</a:t>
            </a:r>
            <a:r>
              <a:rPr sz="3000" spc="50">
                <a:solidFill>
                  <a:srgbClr val="332C2C"/>
                </a:solidFill>
                <a:latin typeface="Arial"/>
                <a:cs typeface="Arial"/>
              </a:rPr>
              <a:t>o</a:t>
            </a:r>
            <a:r>
              <a:rPr sz="3000" spc="105">
                <a:solidFill>
                  <a:srgbClr val="332C2C"/>
                </a:solidFill>
                <a:latin typeface="Arial"/>
                <a:cs typeface="Arial"/>
              </a:rPr>
              <a:t>u</a:t>
            </a:r>
            <a:r>
              <a:rPr sz="3000" spc="-70">
                <a:solidFill>
                  <a:srgbClr val="332C2C"/>
                </a:solidFill>
                <a:latin typeface="Arial"/>
                <a:cs typeface="Arial"/>
              </a:rPr>
              <a:t>r</a:t>
            </a:r>
            <a:r>
              <a:rPr sz="3000" spc="-250">
                <a:solidFill>
                  <a:srgbClr val="332C2C"/>
                </a:solidFill>
                <a:latin typeface="Arial"/>
                <a:cs typeface="Arial"/>
              </a:rPr>
              <a:t> </a:t>
            </a:r>
            <a:r>
              <a:rPr sz="3000" spc="110">
                <a:solidFill>
                  <a:srgbClr val="332C2C"/>
                </a:solidFill>
                <a:latin typeface="Arial"/>
                <a:cs typeface="Arial"/>
              </a:rPr>
              <a:t>c</a:t>
            </a:r>
            <a:r>
              <a:rPr sz="3000" spc="105">
                <a:solidFill>
                  <a:srgbClr val="332C2C"/>
                </a:solidFill>
                <a:latin typeface="Arial"/>
                <a:cs typeface="Arial"/>
              </a:rPr>
              <a:t>u</a:t>
            </a:r>
            <a:r>
              <a:rPr sz="3000" spc="-20">
                <a:solidFill>
                  <a:srgbClr val="332C2C"/>
                </a:solidFill>
                <a:latin typeface="Arial"/>
                <a:cs typeface="Arial"/>
              </a:rPr>
              <a:t>li</a:t>
            </a:r>
            <a:r>
              <a:rPr sz="3000" spc="114">
                <a:solidFill>
                  <a:srgbClr val="332C2C"/>
                </a:solidFill>
                <a:latin typeface="Arial"/>
                <a:cs typeface="Arial"/>
              </a:rPr>
              <a:t>n</a:t>
            </a:r>
            <a:r>
              <a:rPr sz="3000" spc="-35">
                <a:solidFill>
                  <a:srgbClr val="332C2C"/>
                </a:solidFill>
                <a:latin typeface="Arial"/>
                <a:cs typeface="Arial"/>
              </a:rPr>
              <a:t>a</a:t>
            </a:r>
            <a:r>
              <a:rPr sz="3000" spc="-30">
                <a:solidFill>
                  <a:srgbClr val="332C2C"/>
                </a:solidFill>
                <a:latin typeface="Arial"/>
                <a:cs typeface="Arial"/>
              </a:rPr>
              <a:t>r</a:t>
            </a:r>
            <a:r>
              <a:rPr sz="3000" spc="-100">
                <a:solidFill>
                  <a:srgbClr val="332C2C"/>
                </a:solidFill>
                <a:latin typeface="Arial"/>
                <a:cs typeface="Arial"/>
              </a:rPr>
              <a:t>y</a:t>
            </a:r>
            <a:r>
              <a:rPr lang="en-US" sz="3000" spc="-100">
                <a:solidFill>
                  <a:srgbClr val="332C2C"/>
                </a:solidFill>
                <a:latin typeface="Arial"/>
                <a:cs typeface="Arial"/>
              </a:rPr>
              <a:t> </a:t>
            </a:r>
            <a:r>
              <a:rPr sz="3000" spc="110">
                <a:solidFill>
                  <a:srgbClr val="332C2C"/>
                </a:solidFill>
                <a:latin typeface="Arial"/>
                <a:cs typeface="Arial"/>
              </a:rPr>
              <a:t>c</a:t>
            </a:r>
            <a:r>
              <a:rPr sz="3000" spc="-110">
                <a:solidFill>
                  <a:srgbClr val="332C2C"/>
                </a:solidFill>
                <a:latin typeface="Arial"/>
                <a:cs typeface="Arial"/>
              </a:rPr>
              <a:t>r</a:t>
            </a:r>
            <a:r>
              <a:rPr sz="3000" spc="-20">
                <a:solidFill>
                  <a:srgbClr val="332C2C"/>
                </a:solidFill>
                <a:latin typeface="Arial"/>
                <a:cs typeface="Arial"/>
              </a:rPr>
              <a:t>e</a:t>
            </a:r>
            <a:r>
              <a:rPr sz="3000" spc="-35">
                <a:solidFill>
                  <a:srgbClr val="332C2C"/>
                </a:solidFill>
                <a:latin typeface="Arial"/>
                <a:cs typeface="Arial"/>
              </a:rPr>
              <a:t>a</a:t>
            </a:r>
            <a:r>
              <a:rPr sz="3000" spc="30">
                <a:solidFill>
                  <a:srgbClr val="332C2C"/>
                </a:solidFill>
                <a:latin typeface="Arial"/>
                <a:cs typeface="Arial"/>
              </a:rPr>
              <a:t>t</a:t>
            </a:r>
            <a:r>
              <a:rPr sz="3000" spc="-20">
                <a:solidFill>
                  <a:srgbClr val="332C2C"/>
                </a:solidFill>
                <a:latin typeface="Arial"/>
                <a:cs typeface="Arial"/>
              </a:rPr>
              <a:t>i</a:t>
            </a:r>
            <a:r>
              <a:rPr sz="3000" spc="50">
                <a:solidFill>
                  <a:srgbClr val="332C2C"/>
                </a:solidFill>
                <a:latin typeface="Arial"/>
                <a:cs typeface="Arial"/>
              </a:rPr>
              <a:t>o</a:t>
            </a:r>
            <a:r>
              <a:rPr sz="3000" spc="114">
                <a:solidFill>
                  <a:srgbClr val="332C2C"/>
                </a:solidFill>
                <a:latin typeface="Arial"/>
                <a:cs typeface="Arial"/>
              </a:rPr>
              <a:t>n</a:t>
            </a:r>
            <a:r>
              <a:rPr sz="3000" spc="-90">
                <a:solidFill>
                  <a:srgbClr val="332C2C"/>
                </a:solidFill>
                <a:latin typeface="Arial"/>
                <a:cs typeface="Arial"/>
              </a:rPr>
              <a:t>s</a:t>
            </a:r>
            <a:r>
              <a:rPr sz="3000" spc="-250">
                <a:solidFill>
                  <a:srgbClr val="332C2C"/>
                </a:solidFill>
                <a:latin typeface="Arial"/>
                <a:cs typeface="Arial"/>
              </a:rPr>
              <a:t> </a:t>
            </a:r>
            <a:r>
              <a:rPr sz="3000" spc="165">
                <a:solidFill>
                  <a:srgbClr val="332C2C"/>
                </a:solidFill>
                <a:latin typeface="Arial"/>
                <a:cs typeface="Arial"/>
              </a:rPr>
              <a:t>w</a:t>
            </a:r>
            <a:r>
              <a:rPr sz="3000" spc="-20">
                <a:solidFill>
                  <a:srgbClr val="332C2C"/>
                </a:solidFill>
                <a:latin typeface="Arial"/>
                <a:cs typeface="Arial"/>
              </a:rPr>
              <a:t>i</a:t>
            </a:r>
            <a:r>
              <a:rPr sz="3000" spc="30">
                <a:solidFill>
                  <a:srgbClr val="332C2C"/>
                </a:solidFill>
                <a:latin typeface="Arial"/>
                <a:cs typeface="Arial"/>
              </a:rPr>
              <a:t>t</a:t>
            </a:r>
            <a:r>
              <a:rPr sz="3000" spc="120">
                <a:solidFill>
                  <a:srgbClr val="332C2C"/>
                </a:solidFill>
                <a:latin typeface="Arial"/>
                <a:cs typeface="Arial"/>
              </a:rPr>
              <a:t>h</a:t>
            </a:r>
            <a:r>
              <a:rPr sz="3000" spc="-250">
                <a:solidFill>
                  <a:srgbClr val="332C2C"/>
                </a:solidFill>
                <a:latin typeface="Arial"/>
                <a:cs typeface="Arial"/>
              </a:rPr>
              <a:t> </a:t>
            </a:r>
            <a:r>
              <a:rPr sz="3000" spc="30">
                <a:solidFill>
                  <a:srgbClr val="332C2C"/>
                </a:solidFill>
                <a:latin typeface="Arial"/>
                <a:cs typeface="Arial"/>
              </a:rPr>
              <a:t>t</a:t>
            </a:r>
            <a:r>
              <a:rPr sz="3000" spc="114">
                <a:solidFill>
                  <a:srgbClr val="332C2C"/>
                </a:solidFill>
                <a:latin typeface="Arial"/>
                <a:cs typeface="Arial"/>
              </a:rPr>
              <a:t>h</a:t>
            </a:r>
            <a:r>
              <a:rPr sz="3000" spc="25">
                <a:solidFill>
                  <a:srgbClr val="332C2C"/>
                </a:solidFill>
                <a:latin typeface="Arial"/>
                <a:cs typeface="Arial"/>
              </a:rPr>
              <a:t>e</a:t>
            </a:r>
            <a:r>
              <a:rPr sz="3000" spc="-250">
                <a:solidFill>
                  <a:srgbClr val="332C2C"/>
                </a:solidFill>
                <a:latin typeface="Arial"/>
                <a:cs typeface="Arial"/>
              </a:rPr>
              <a:t> </a:t>
            </a:r>
            <a:r>
              <a:rPr sz="3000" spc="165">
                <a:solidFill>
                  <a:srgbClr val="332C2C"/>
                </a:solidFill>
                <a:latin typeface="Arial"/>
                <a:cs typeface="Arial"/>
              </a:rPr>
              <a:t>H</a:t>
            </a:r>
            <a:r>
              <a:rPr sz="3000" spc="105">
                <a:solidFill>
                  <a:srgbClr val="332C2C"/>
                </a:solidFill>
                <a:latin typeface="Arial"/>
                <a:cs typeface="Arial"/>
              </a:rPr>
              <a:t>u</a:t>
            </a:r>
            <a:r>
              <a:rPr sz="3000" spc="114">
                <a:solidFill>
                  <a:srgbClr val="332C2C"/>
                </a:solidFill>
                <a:latin typeface="Arial"/>
                <a:cs typeface="Arial"/>
              </a:rPr>
              <a:t>n</a:t>
            </a:r>
            <a:r>
              <a:rPr sz="3000" spc="165">
                <a:solidFill>
                  <a:srgbClr val="332C2C"/>
                </a:solidFill>
                <a:latin typeface="Arial"/>
                <a:cs typeface="Arial"/>
              </a:rPr>
              <a:t>g</a:t>
            </a:r>
            <a:r>
              <a:rPr sz="3000" spc="-30">
                <a:solidFill>
                  <a:srgbClr val="332C2C"/>
                </a:solidFill>
                <a:latin typeface="Arial"/>
                <a:cs typeface="Arial"/>
              </a:rPr>
              <a:t>r</a:t>
            </a:r>
            <a:r>
              <a:rPr sz="3000" spc="-135">
                <a:solidFill>
                  <a:srgbClr val="332C2C"/>
                </a:solidFill>
                <a:latin typeface="Arial"/>
                <a:cs typeface="Arial"/>
              </a:rPr>
              <a:t>y</a:t>
            </a:r>
            <a:r>
              <a:rPr sz="3000" spc="-250">
                <a:solidFill>
                  <a:srgbClr val="332C2C"/>
                </a:solidFill>
                <a:latin typeface="Arial"/>
                <a:cs typeface="Arial"/>
              </a:rPr>
              <a:t> </a:t>
            </a:r>
            <a:r>
              <a:rPr sz="3000" spc="55">
                <a:solidFill>
                  <a:srgbClr val="332C2C"/>
                </a:solidFill>
                <a:latin typeface="Arial"/>
                <a:cs typeface="Arial"/>
              </a:rPr>
              <a:t>C</a:t>
            </a:r>
            <a:r>
              <a:rPr sz="3000" spc="114">
                <a:solidFill>
                  <a:srgbClr val="332C2C"/>
                </a:solidFill>
                <a:latin typeface="Arial"/>
                <a:cs typeface="Arial"/>
              </a:rPr>
              <a:t>h</a:t>
            </a:r>
            <a:r>
              <a:rPr sz="3000" spc="20">
                <a:solidFill>
                  <a:srgbClr val="332C2C"/>
                </a:solidFill>
                <a:latin typeface="Arial"/>
                <a:cs typeface="Arial"/>
              </a:rPr>
              <a:t>e</a:t>
            </a:r>
            <a:r>
              <a:rPr sz="3000" spc="-35">
                <a:solidFill>
                  <a:srgbClr val="332C2C"/>
                </a:solidFill>
                <a:latin typeface="Arial"/>
                <a:cs typeface="Arial"/>
              </a:rPr>
              <a:t>f</a:t>
            </a:r>
            <a:r>
              <a:rPr lang="en-US" sz="3000" spc="-35">
                <a:solidFill>
                  <a:srgbClr val="332C2C"/>
                </a:solidFill>
                <a:latin typeface="Arial"/>
                <a:cs typeface="Arial"/>
              </a:rPr>
              <a:t> </a:t>
            </a:r>
            <a:r>
              <a:rPr sz="3000" spc="-35">
                <a:solidFill>
                  <a:srgbClr val="332C2C"/>
                </a:solidFill>
                <a:latin typeface="Arial"/>
                <a:cs typeface="Arial"/>
              </a:rPr>
              <a:t> </a:t>
            </a:r>
            <a:r>
              <a:rPr sz="3000" spc="30">
                <a:solidFill>
                  <a:srgbClr val="332C2C"/>
                </a:solidFill>
                <a:latin typeface="Arial"/>
                <a:cs typeface="Arial"/>
              </a:rPr>
              <a:t>community!</a:t>
            </a:r>
            <a:endParaRPr sz="3000">
              <a:latin typeface="Arial"/>
              <a:cs typeface="Arial"/>
            </a:endParaRPr>
          </a:p>
          <a:p>
            <a:pPr>
              <a:lnSpc>
                <a:spcPct val="100000"/>
              </a:lnSpc>
              <a:spcBef>
                <a:spcPts val="55"/>
              </a:spcBef>
            </a:pPr>
            <a:endParaRPr sz="3000">
              <a:latin typeface="Arial" panose="020B0604020202020204" pitchFamily="34" charset="0"/>
              <a:cs typeface="Arial" panose="020B0604020202020204" pitchFamily="34" charset="0"/>
            </a:endParaRPr>
          </a:p>
          <a:p>
            <a:pPr marL="12700" marR="5080">
              <a:lnSpc>
                <a:spcPct val="101099"/>
              </a:lnSpc>
            </a:pPr>
            <a:r>
              <a:rPr sz="3000" spc="65">
                <a:solidFill>
                  <a:srgbClr val="332C2C"/>
                </a:solidFill>
                <a:latin typeface="Arial"/>
                <a:cs typeface="Arial"/>
              </a:rPr>
              <a:t>R</a:t>
            </a:r>
            <a:r>
              <a:rPr sz="3000" spc="-35">
                <a:solidFill>
                  <a:srgbClr val="332C2C"/>
                </a:solidFill>
                <a:latin typeface="Arial"/>
                <a:cs typeface="Arial"/>
              </a:rPr>
              <a:t>a</a:t>
            </a:r>
            <a:r>
              <a:rPr sz="3000" spc="30">
                <a:solidFill>
                  <a:srgbClr val="332C2C"/>
                </a:solidFill>
                <a:latin typeface="Arial"/>
                <a:cs typeface="Arial"/>
              </a:rPr>
              <a:t>t</a:t>
            </a:r>
            <a:r>
              <a:rPr sz="3000" spc="-20">
                <a:solidFill>
                  <a:srgbClr val="332C2C"/>
                </a:solidFill>
                <a:latin typeface="Arial"/>
                <a:cs typeface="Arial"/>
              </a:rPr>
              <a:t>i</a:t>
            </a:r>
            <a:r>
              <a:rPr sz="3000" spc="114">
                <a:solidFill>
                  <a:srgbClr val="332C2C"/>
                </a:solidFill>
                <a:latin typeface="Arial"/>
                <a:cs typeface="Arial"/>
              </a:rPr>
              <a:t>n</a:t>
            </a:r>
            <a:r>
              <a:rPr sz="3000" spc="165">
                <a:solidFill>
                  <a:srgbClr val="332C2C"/>
                </a:solidFill>
                <a:latin typeface="Arial"/>
                <a:cs typeface="Arial"/>
              </a:rPr>
              <a:t>g</a:t>
            </a:r>
            <a:r>
              <a:rPr sz="3000" spc="-90">
                <a:solidFill>
                  <a:srgbClr val="332C2C"/>
                </a:solidFill>
                <a:latin typeface="Arial"/>
                <a:cs typeface="Arial"/>
              </a:rPr>
              <a:t>s</a:t>
            </a:r>
            <a:r>
              <a:rPr sz="3000" spc="-250">
                <a:solidFill>
                  <a:srgbClr val="332C2C"/>
                </a:solidFill>
                <a:latin typeface="Arial"/>
                <a:cs typeface="Arial"/>
              </a:rPr>
              <a:t> </a:t>
            </a:r>
            <a:r>
              <a:rPr sz="3000" spc="-35">
                <a:solidFill>
                  <a:srgbClr val="332C2C"/>
                </a:solidFill>
                <a:latin typeface="Arial"/>
                <a:cs typeface="Arial"/>
              </a:rPr>
              <a:t>a</a:t>
            </a:r>
            <a:r>
              <a:rPr sz="3000" spc="114">
                <a:solidFill>
                  <a:srgbClr val="332C2C"/>
                </a:solidFill>
                <a:latin typeface="Arial"/>
                <a:cs typeface="Arial"/>
              </a:rPr>
              <a:t>n</a:t>
            </a:r>
            <a:r>
              <a:rPr sz="3000" spc="150">
                <a:solidFill>
                  <a:srgbClr val="332C2C"/>
                </a:solidFill>
                <a:latin typeface="Arial"/>
                <a:cs typeface="Arial"/>
              </a:rPr>
              <a:t>d</a:t>
            </a:r>
            <a:r>
              <a:rPr sz="3000" spc="-250">
                <a:solidFill>
                  <a:srgbClr val="332C2C"/>
                </a:solidFill>
                <a:latin typeface="Arial"/>
                <a:cs typeface="Arial"/>
              </a:rPr>
              <a:t> </a:t>
            </a:r>
            <a:r>
              <a:rPr sz="3000" spc="75">
                <a:solidFill>
                  <a:srgbClr val="332C2C"/>
                </a:solidFill>
                <a:latin typeface="Arial"/>
                <a:cs typeface="Arial"/>
              </a:rPr>
              <a:t>R</a:t>
            </a:r>
            <a:r>
              <a:rPr sz="3000" spc="-5">
                <a:solidFill>
                  <a:srgbClr val="332C2C"/>
                </a:solidFill>
                <a:latin typeface="Arial"/>
                <a:cs typeface="Arial"/>
              </a:rPr>
              <a:t>e</a:t>
            </a:r>
            <a:r>
              <a:rPr sz="3000" spc="-140">
                <a:solidFill>
                  <a:srgbClr val="332C2C"/>
                </a:solidFill>
                <a:latin typeface="Arial"/>
                <a:cs typeface="Arial"/>
              </a:rPr>
              <a:t>v</a:t>
            </a:r>
            <a:r>
              <a:rPr sz="3000" spc="-20">
                <a:solidFill>
                  <a:srgbClr val="332C2C"/>
                </a:solidFill>
                <a:latin typeface="Arial"/>
                <a:cs typeface="Arial"/>
              </a:rPr>
              <a:t>i</a:t>
            </a:r>
            <a:r>
              <a:rPr sz="3000" spc="-5">
                <a:solidFill>
                  <a:srgbClr val="332C2C"/>
                </a:solidFill>
                <a:latin typeface="Arial"/>
                <a:cs typeface="Arial"/>
              </a:rPr>
              <a:t>e</a:t>
            </a:r>
            <a:r>
              <a:rPr sz="3000" spc="150">
                <a:solidFill>
                  <a:srgbClr val="332C2C"/>
                </a:solidFill>
                <a:latin typeface="Arial"/>
                <a:cs typeface="Arial"/>
              </a:rPr>
              <a:t>w</a:t>
            </a:r>
            <a:r>
              <a:rPr sz="3000" spc="-95">
                <a:solidFill>
                  <a:srgbClr val="332C2C"/>
                </a:solidFill>
                <a:latin typeface="Arial"/>
                <a:cs typeface="Arial"/>
              </a:rPr>
              <a:t>s</a:t>
            </a:r>
            <a:r>
              <a:rPr sz="3000" spc="-665">
                <a:solidFill>
                  <a:srgbClr val="332C2C"/>
                </a:solidFill>
                <a:latin typeface="Arial"/>
                <a:cs typeface="Arial"/>
              </a:rPr>
              <a:t>:</a:t>
            </a:r>
            <a:r>
              <a:rPr lang="en-US" sz="3000" spc="-250">
                <a:solidFill>
                  <a:srgbClr val="332C2C"/>
                </a:solidFill>
                <a:latin typeface="Arial"/>
                <a:cs typeface="Arial"/>
              </a:rPr>
              <a:t>  </a:t>
            </a:r>
            <a:r>
              <a:rPr sz="3000" spc="65">
                <a:solidFill>
                  <a:srgbClr val="332C2C"/>
                </a:solidFill>
                <a:latin typeface="Arial"/>
                <a:cs typeface="Arial"/>
              </a:rPr>
              <a:t>R</a:t>
            </a:r>
            <a:r>
              <a:rPr sz="3000" spc="-35">
                <a:solidFill>
                  <a:srgbClr val="332C2C"/>
                </a:solidFill>
                <a:latin typeface="Arial"/>
                <a:cs typeface="Arial"/>
              </a:rPr>
              <a:t>a</a:t>
            </a:r>
            <a:r>
              <a:rPr sz="3000" spc="-20">
                <a:solidFill>
                  <a:srgbClr val="332C2C"/>
                </a:solidFill>
                <a:latin typeface="Arial"/>
                <a:cs typeface="Arial"/>
              </a:rPr>
              <a:t>t</a:t>
            </a:r>
            <a:r>
              <a:rPr sz="3000" spc="25">
                <a:solidFill>
                  <a:srgbClr val="332C2C"/>
                </a:solidFill>
                <a:latin typeface="Arial"/>
                <a:cs typeface="Arial"/>
              </a:rPr>
              <a:t>e</a:t>
            </a:r>
            <a:r>
              <a:rPr sz="3000" spc="-250">
                <a:solidFill>
                  <a:srgbClr val="332C2C"/>
                </a:solidFill>
                <a:latin typeface="Arial"/>
                <a:cs typeface="Arial"/>
              </a:rPr>
              <a:t> </a:t>
            </a:r>
            <a:r>
              <a:rPr sz="3000" spc="-35">
                <a:solidFill>
                  <a:srgbClr val="332C2C"/>
                </a:solidFill>
                <a:latin typeface="Arial"/>
                <a:cs typeface="Arial"/>
              </a:rPr>
              <a:t>a</a:t>
            </a:r>
            <a:r>
              <a:rPr sz="3000" spc="114">
                <a:solidFill>
                  <a:srgbClr val="332C2C"/>
                </a:solidFill>
                <a:latin typeface="Arial"/>
                <a:cs typeface="Arial"/>
              </a:rPr>
              <a:t>n</a:t>
            </a:r>
            <a:r>
              <a:rPr sz="3000" spc="150">
                <a:solidFill>
                  <a:srgbClr val="332C2C"/>
                </a:solidFill>
                <a:latin typeface="Arial"/>
                <a:cs typeface="Arial"/>
              </a:rPr>
              <a:t>d</a:t>
            </a:r>
            <a:r>
              <a:rPr sz="3000" spc="-250">
                <a:solidFill>
                  <a:srgbClr val="332C2C"/>
                </a:solidFill>
                <a:latin typeface="Arial"/>
                <a:cs typeface="Arial"/>
              </a:rPr>
              <a:t> </a:t>
            </a:r>
            <a:r>
              <a:rPr lang="en-US" sz="3000" spc="-110">
                <a:solidFill>
                  <a:srgbClr val="332C2C"/>
                </a:solidFill>
                <a:latin typeface="Arial"/>
                <a:cs typeface="Arial"/>
              </a:rPr>
              <a:t>r</a:t>
            </a:r>
            <a:r>
              <a:rPr lang="en-US" sz="3000" spc="-5">
                <a:solidFill>
                  <a:srgbClr val="332C2C"/>
                </a:solidFill>
                <a:latin typeface="Arial"/>
                <a:cs typeface="Arial"/>
              </a:rPr>
              <a:t>e</a:t>
            </a:r>
            <a:r>
              <a:rPr lang="en-US" sz="3000" spc="-140">
                <a:solidFill>
                  <a:srgbClr val="332C2C"/>
                </a:solidFill>
                <a:latin typeface="Arial"/>
                <a:cs typeface="Arial"/>
              </a:rPr>
              <a:t>v</a:t>
            </a:r>
            <a:r>
              <a:rPr lang="en-US" sz="3000" spc="-20">
                <a:solidFill>
                  <a:srgbClr val="332C2C"/>
                </a:solidFill>
                <a:latin typeface="Arial"/>
                <a:cs typeface="Arial"/>
              </a:rPr>
              <a:t>i</a:t>
            </a:r>
            <a:r>
              <a:rPr lang="en-US" sz="3000" spc="-5">
                <a:solidFill>
                  <a:srgbClr val="332C2C"/>
                </a:solidFill>
                <a:latin typeface="Arial"/>
                <a:cs typeface="Arial"/>
              </a:rPr>
              <a:t>e</a:t>
            </a:r>
            <a:r>
              <a:rPr lang="en-US" sz="3000" spc="105">
                <a:solidFill>
                  <a:srgbClr val="332C2C"/>
                </a:solidFill>
                <a:latin typeface="Arial"/>
                <a:cs typeface="Arial"/>
              </a:rPr>
              <a:t>w </a:t>
            </a:r>
            <a:r>
              <a:rPr lang="en-US" sz="3000" spc="-110">
                <a:solidFill>
                  <a:srgbClr val="332C2C"/>
                </a:solidFill>
                <a:latin typeface="Arial"/>
                <a:cs typeface="Arial"/>
              </a:rPr>
              <a:t>r</a:t>
            </a:r>
            <a:r>
              <a:rPr lang="en-US" sz="3000" spc="20">
                <a:solidFill>
                  <a:srgbClr val="332C2C"/>
                </a:solidFill>
                <a:latin typeface="Arial"/>
                <a:cs typeface="Arial"/>
              </a:rPr>
              <a:t>e</a:t>
            </a:r>
            <a:r>
              <a:rPr lang="en-US" sz="3000" spc="90">
                <a:solidFill>
                  <a:srgbClr val="332C2C"/>
                </a:solidFill>
                <a:latin typeface="Arial"/>
                <a:cs typeface="Arial"/>
              </a:rPr>
              <a:t>c</a:t>
            </a:r>
            <a:r>
              <a:rPr lang="en-US" sz="3000" spc="-20">
                <a:solidFill>
                  <a:srgbClr val="332C2C"/>
                </a:solidFill>
                <a:latin typeface="Arial"/>
                <a:cs typeface="Arial"/>
              </a:rPr>
              <a:t>i</a:t>
            </a:r>
            <a:r>
              <a:rPr lang="en-US" sz="3000" spc="145">
                <a:solidFill>
                  <a:srgbClr val="332C2C"/>
                </a:solidFill>
                <a:latin typeface="Arial"/>
                <a:cs typeface="Arial"/>
              </a:rPr>
              <a:t>p</a:t>
            </a:r>
            <a:r>
              <a:rPr lang="en-US" sz="3000" spc="20">
                <a:solidFill>
                  <a:srgbClr val="332C2C"/>
                </a:solidFill>
                <a:latin typeface="Arial"/>
                <a:cs typeface="Arial"/>
              </a:rPr>
              <a:t>e</a:t>
            </a:r>
            <a:r>
              <a:rPr lang="en-US" sz="3000" spc="-90">
                <a:solidFill>
                  <a:srgbClr val="332C2C"/>
                </a:solidFill>
                <a:latin typeface="Arial"/>
                <a:cs typeface="Arial"/>
              </a:rPr>
              <a:t>s</a:t>
            </a:r>
            <a:r>
              <a:rPr sz="3000" spc="-250">
                <a:solidFill>
                  <a:srgbClr val="332C2C"/>
                </a:solidFill>
                <a:latin typeface="Arial"/>
                <a:cs typeface="Arial"/>
              </a:rPr>
              <a:t> </a:t>
            </a:r>
            <a:r>
              <a:rPr sz="3000" spc="-180">
                <a:solidFill>
                  <a:srgbClr val="332C2C"/>
                </a:solidFill>
                <a:latin typeface="Arial"/>
                <a:cs typeface="Arial"/>
              </a:rPr>
              <a:t>y</a:t>
            </a:r>
            <a:r>
              <a:rPr sz="3000" spc="50">
                <a:solidFill>
                  <a:srgbClr val="332C2C"/>
                </a:solidFill>
                <a:latin typeface="Arial"/>
                <a:cs typeface="Arial"/>
              </a:rPr>
              <a:t>o</a:t>
            </a:r>
            <a:r>
              <a:rPr sz="3000" spc="105">
                <a:solidFill>
                  <a:srgbClr val="332C2C"/>
                </a:solidFill>
                <a:latin typeface="Arial"/>
                <a:cs typeface="Arial"/>
              </a:rPr>
              <a:t>u</a:t>
            </a:r>
            <a:r>
              <a:rPr sz="3000" spc="-190">
                <a:solidFill>
                  <a:srgbClr val="332C2C"/>
                </a:solidFill>
                <a:latin typeface="Arial"/>
                <a:cs typeface="Arial"/>
              </a:rPr>
              <a:t>'</a:t>
            </a:r>
            <a:r>
              <a:rPr sz="3000" spc="-180">
                <a:solidFill>
                  <a:srgbClr val="332C2C"/>
                </a:solidFill>
                <a:latin typeface="Arial"/>
                <a:cs typeface="Arial"/>
              </a:rPr>
              <a:t>v</a:t>
            </a:r>
            <a:r>
              <a:rPr sz="3000" spc="25">
                <a:solidFill>
                  <a:srgbClr val="332C2C"/>
                </a:solidFill>
                <a:latin typeface="Arial"/>
                <a:cs typeface="Arial"/>
              </a:rPr>
              <a:t>e</a:t>
            </a:r>
            <a:r>
              <a:rPr sz="3000" spc="-250">
                <a:solidFill>
                  <a:srgbClr val="332C2C"/>
                </a:solidFill>
                <a:latin typeface="Arial"/>
                <a:cs typeface="Arial"/>
              </a:rPr>
              <a:t> </a:t>
            </a:r>
            <a:r>
              <a:rPr sz="3000" spc="30">
                <a:solidFill>
                  <a:srgbClr val="332C2C"/>
                </a:solidFill>
                <a:latin typeface="Arial"/>
                <a:cs typeface="Arial"/>
              </a:rPr>
              <a:t>t</a:t>
            </a:r>
            <a:r>
              <a:rPr sz="3000" spc="-95">
                <a:solidFill>
                  <a:srgbClr val="332C2C"/>
                </a:solidFill>
                <a:latin typeface="Arial"/>
                <a:cs typeface="Arial"/>
              </a:rPr>
              <a:t>r</a:t>
            </a:r>
            <a:r>
              <a:rPr sz="3000" spc="-20">
                <a:solidFill>
                  <a:srgbClr val="332C2C"/>
                </a:solidFill>
                <a:latin typeface="Arial"/>
                <a:cs typeface="Arial"/>
              </a:rPr>
              <a:t>i</a:t>
            </a:r>
            <a:r>
              <a:rPr sz="3000" spc="20">
                <a:solidFill>
                  <a:srgbClr val="332C2C"/>
                </a:solidFill>
                <a:latin typeface="Arial"/>
                <a:cs typeface="Arial"/>
              </a:rPr>
              <a:t>e</a:t>
            </a:r>
            <a:r>
              <a:rPr sz="3000" spc="145">
                <a:solidFill>
                  <a:srgbClr val="332C2C"/>
                </a:solidFill>
                <a:latin typeface="Arial"/>
                <a:cs typeface="Arial"/>
              </a:rPr>
              <a:t>d</a:t>
            </a:r>
            <a:r>
              <a:rPr sz="3000" spc="-420">
                <a:solidFill>
                  <a:srgbClr val="332C2C"/>
                </a:solidFill>
                <a:latin typeface="Arial"/>
                <a:cs typeface="Arial"/>
              </a:rPr>
              <a:t>.</a:t>
            </a:r>
            <a:r>
              <a:rPr sz="3000" spc="-250">
                <a:solidFill>
                  <a:srgbClr val="332C2C"/>
                </a:solidFill>
                <a:latin typeface="Arial"/>
                <a:cs typeface="Arial"/>
              </a:rPr>
              <a:t> </a:t>
            </a:r>
            <a:r>
              <a:rPr sz="3000" spc="65">
                <a:solidFill>
                  <a:srgbClr val="332C2C"/>
                </a:solidFill>
                <a:latin typeface="Arial"/>
                <a:cs typeface="Arial"/>
              </a:rPr>
              <a:t>L</a:t>
            </a:r>
            <a:r>
              <a:rPr sz="3000" spc="20">
                <a:solidFill>
                  <a:srgbClr val="332C2C"/>
                </a:solidFill>
                <a:latin typeface="Arial"/>
                <a:cs typeface="Arial"/>
              </a:rPr>
              <a:t>e</a:t>
            </a:r>
            <a:r>
              <a:rPr sz="3000" spc="35">
                <a:solidFill>
                  <a:srgbClr val="332C2C"/>
                </a:solidFill>
                <a:latin typeface="Arial"/>
                <a:cs typeface="Arial"/>
              </a:rPr>
              <a:t>t</a:t>
            </a:r>
            <a:r>
              <a:rPr sz="3000" spc="-250">
                <a:solidFill>
                  <a:srgbClr val="332C2C"/>
                </a:solidFill>
                <a:latin typeface="Arial"/>
                <a:cs typeface="Arial"/>
              </a:rPr>
              <a:t> </a:t>
            </a:r>
            <a:r>
              <a:rPr sz="3000" spc="50">
                <a:solidFill>
                  <a:srgbClr val="332C2C"/>
                </a:solidFill>
                <a:latin typeface="Arial"/>
                <a:cs typeface="Arial"/>
              </a:rPr>
              <a:t>o</a:t>
            </a:r>
            <a:r>
              <a:rPr sz="3000" spc="30">
                <a:solidFill>
                  <a:srgbClr val="332C2C"/>
                </a:solidFill>
                <a:latin typeface="Arial"/>
                <a:cs typeface="Arial"/>
              </a:rPr>
              <a:t>t</a:t>
            </a:r>
            <a:r>
              <a:rPr sz="3000" spc="114">
                <a:solidFill>
                  <a:srgbClr val="332C2C"/>
                </a:solidFill>
                <a:latin typeface="Arial"/>
                <a:cs typeface="Arial"/>
              </a:rPr>
              <a:t>h</a:t>
            </a:r>
            <a:r>
              <a:rPr sz="3000" spc="20">
                <a:solidFill>
                  <a:srgbClr val="332C2C"/>
                </a:solidFill>
                <a:latin typeface="Arial"/>
                <a:cs typeface="Arial"/>
              </a:rPr>
              <a:t>e</a:t>
            </a:r>
            <a:r>
              <a:rPr sz="3000" spc="-80">
                <a:solidFill>
                  <a:srgbClr val="332C2C"/>
                </a:solidFill>
                <a:latin typeface="Arial"/>
                <a:cs typeface="Arial"/>
              </a:rPr>
              <a:t>r</a:t>
            </a:r>
            <a:r>
              <a:rPr sz="3000" spc="-90">
                <a:solidFill>
                  <a:srgbClr val="332C2C"/>
                </a:solidFill>
                <a:latin typeface="Arial"/>
                <a:cs typeface="Arial"/>
              </a:rPr>
              <a:t>s</a:t>
            </a:r>
            <a:r>
              <a:rPr sz="3000" spc="-250">
                <a:solidFill>
                  <a:srgbClr val="332C2C"/>
                </a:solidFill>
                <a:latin typeface="Arial"/>
                <a:cs typeface="Arial"/>
              </a:rPr>
              <a:t> </a:t>
            </a:r>
            <a:r>
              <a:rPr sz="3000">
                <a:solidFill>
                  <a:srgbClr val="332C2C"/>
                </a:solidFill>
                <a:latin typeface="Arial"/>
                <a:cs typeface="Arial"/>
              </a:rPr>
              <a:t>k</a:t>
            </a:r>
            <a:r>
              <a:rPr sz="3000" spc="114">
                <a:solidFill>
                  <a:srgbClr val="332C2C"/>
                </a:solidFill>
                <a:latin typeface="Arial"/>
                <a:cs typeface="Arial"/>
              </a:rPr>
              <a:t>n</a:t>
            </a:r>
            <a:r>
              <a:rPr sz="3000" spc="10">
                <a:solidFill>
                  <a:srgbClr val="332C2C"/>
                </a:solidFill>
                <a:latin typeface="Arial"/>
                <a:cs typeface="Arial"/>
              </a:rPr>
              <a:t>o</a:t>
            </a:r>
            <a:r>
              <a:rPr sz="3000" spc="170">
                <a:solidFill>
                  <a:srgbClr val="332C2C"/>
                </a:solidFill>
                <a:latin typeface="Arial"/>
                <a:cs typeface="Arial"/>
              </a:rPr>
              <a:t>w</a:t>
            </a:r>
            <a:r>
              <a:rPr sz="3000" spc="-250">
                <a:solidFill>
                  <a:srgbClr val="332C2C"/>
                </a:solidFill>
                <a:latin typeface="Arial"/>
                <a:cs typeface="Arial"/>
              </a:rPr>
              <a:t> </a:t>
            </a:r>
            <a:r>
              <a:rPr lang="en-US" sz="3000" spc="165">
                <a:solidFill>
                  <a:srgbClr val="332C2C"/>
                </a:solidFill>
                <a:latin typeface="Arial"/>
                <a:cs typeface="Arial"/>
              </a:rPr>
              <a:t>w</a:t>
            </a:r>
            <a:r>
              <a:rPr lang="en-US" sz="3000" spc="114">
                <a:solidFill>
                  <a:srgbClr val="332C2C"/>
                </a:solidFill>
                <a:latin typeface="Arial"/>
                <a:cs typeface="Arial"/>
              </a:rPr>
              <a:t>h</a:t>
            </a:r>
            <a:r>
              <a:rPr lang="en-US" sz="3000" spc="-20">
                <a:solidFill>
                  <a:srgbClr val="332C2C"/>
                </a:solidFill>
                <a:latin typeface="Arial"/>
                <a:cs typeface="Arial"/>
              </a:rPr>
              <a:t>i</a:t>
            </a:r>
            <a:r>
              <a:rPr lang="en-US" sz="3000" spc="90">
                <a:solidFill>
                  <a:srgbClr val="332C2C"/>
                </a:solidFill>
                <a:latin typeface="Arial"/>
                <a:cs typeface="Arial"/>
              </a:rPr>
              <a:t>c</a:t>
            </a:r>
            <a:r>
              <a:rPr lang="en-US" sz="3000" spc="85">
                <a:solidFill>
                  <a:srgbClr val="332C2C"/>
                </a:solidFill>
                <a:latin typeface="Arial"/>
                <a:cs typeface="Arial"/>
              </a:rPr>
              <a:t>h </a:t>
            </a:r>
            <a:r>
              <a:rPr lang="en-US" sz="3000" spc="145">
                <a:solidFill>
                  <a:srgbClr val="332C2C"/>
                </a:solidFill>
                <a:latin typeface="Arial"/>
                <a:cs typeface="Arial"/>
              </a:rPr>
              <a:t>d</a:t>
            </a:r>
            <a:r>
              <a:rPr lang="en-US" sz="3000" spc="-20">
                <a:solidFill>
                  <a:srgbClr val="332C2C"/>
                </a:solidFill>
                <a:latin typeface="Arial"/>
                <a:cs typeface="Arial"/>
              </a:rPr>
              <a:t>i</a:t>
            </a:r>
            <a:r>
              <a:rPr lang="en-US" sz="3000" spc="-95">
                <a:solidFill>
                  <a:srgbClr val="332C2C"/>
                </a:solidFill>
                <a:latin typeface="Arial"/>
                <a:cs typeface="Arial"/>
              </a:rPr>
              <a:t>s</a:t>
            </a:r>
            <a:r>
              <a:rPr lang="en-US" sz="3000" spc="114">
                <a:solidFill>
                  <a:srgbClr val="332C2C"/>
                </a:solidFill>
                <a:latin typeface="Arial"/>
                <a:cs typeface="Arial"/>
              </a:rPr>
              <a:t>h</a:t>
            </a:r>
            <a:r>
              <a:rPr lang="en-US" sz="3000" spc="20">
                <a:solidFill>
                  <a:srgbClr val="332C2C"/>
                </a:solidFill>
                <a:latin typeface="Arial"/>
                <a:cs typeface="Arial"/>
              </a:rPr>
              <a:t>e</a:t>
            </a:r>
            <a:r>
              <a:rPr lang="en-US" sz="3000" spc="-90">
                <a:solidFill>
                  <a:srgbClr val="332C2C"/>
                </a:solidFill>
                <a:latin typeface="Arial"/>
                <a:cs typeface="Arial"/>
              </a:rPr>
              <a:t>s</a:t>
            </a:r>
            <a:r>
              <a:rPr sz="3000" spc="-250">
                <a:solidFill>
                  <a:srgbClr val="332C2C"/>
                </a:solidFill>
                <a:latin typeface="Arial"/>
                <a:cs typeface="Arial"/>
              </a:rPr>
              <a:t> </a:t>
            </a:r>
            <a:r>
              <a:rPr sz="3000" spc="-35">
                <a:solidFill>
                  <a:srgbClr val="332C2C"/>
                </a:solidFill>
                <a:latin typeface="Arial"/>
                <a:cs typeface="Arial"/>
              </a:rPr>
              <a:t>a</a:t>
            </a:r>
            <a:r>
              <a:rPr sz="3000" spc="-110">
                <a:solidFill>
                  <a:srgbClr val="332C2C"/>
                </a:solidFill>
                <a:latin typeface="Arial"/>
                <a:cs typeface="Arial"/>
              </a:rPr>
              <a:t>r</a:t>
            </a:r>
            <a:r>
              <a:rPr sz="3000" spc="25">
                <a:solidFill>
                  <a:srgbClr val="332C2C"/>
                </a:solidFill>
                <a:latin typeface="Arial"/>
                <a:cs typeface="Arial"/>
              </a:rPr>
              <a:t>e</a:t>
            </a:r>
            <a:r>
              <a:rPr sz="3000" spc="-250">
                <a:solidFill>
                  <a:srgbClr val="332C2C"/>
                </a:solidFill>
                <a:latin typeface="Arial"/>
                <a:cs typeface="Arial"/>
              </a:rPr>
              <a:t> </a:t>
            </a:r>
            <a:r>
              <a:rPr sz="3000" spc="-30">
                <a:solidFill>
                  <a:srgbClr val="332C2C"/>
                </a:solidFill>
                <a:latin typeface="Arial"/>
                <a:cs typeface="Arial"/>
              </a:rPr>
              <a:t>a</a:t>
            </a:r>
            <a:r>
              <a:rPr sz="3000" spc="-250">
                <a:solidFill>
                  <a:srgbClr val="332C2C"/>
                </a:solidFill>
                <a:latin typeface="Arial"/>
                <a:cs typeface="Arial"/>
              </a:rPr>
              <a:t> </a:t>
            </a:r>
            <a:r>
              <a:rPr sz="3000" spc="114">
                <a:solidFill>
                  <a:srgbClr val="332C2C"/>
                </a:solidFill>
                <a:latin typeface="Arial"/>
                <a:cs typeface="Arial"/>
              </a:rPr>
              <a:t>h</a:t>
            </a:r>
            <a:r>
              <a:rPr sz="3000" spc="-20">
                <a:solidFill>
                  <a:srgbClr val="332C2C"/>
                </a:solidFill>
                <a:latin typeface="Arial"/>
                <a:cs typeface="Arial"/>
              </a:rPr>
              <a:t>i</a:t>
            </a:r>
            <a:r>
              <a:rPr sz="3000" spc="30">
                <a:solidFill>
                  <a:srgbClr val="332C2C"/>
                </a:solidFill>
                <a:latin typeface="Arial"/>
                <a:cs typeface="Arial"/>
              </a:rPr>
              <a:t>t</a:t>
            </a:r>
            <a:r>
              <a:rPr sz="3000" spc="-370">
                <a:solidFill>
                  <a:srgbClr val="332C2C"/>
                </a:solidFill>
                <a:latin typeface="Arial"/>
                <a:cs typeface="Arial"/>
              </a:rPr>
              <a:t>!</a:t>
            </a:r>
            <a:endParaRPr sz="3000">
              <a:latin typeface="Arial"/>
              <a:cs typeface="Arial"/>
            </a:endParaRPr>
          </a:p>
          <a:p>
            <a:pPr>
              <a:lnSpc>
                <a:spcPct val="100000"/>
              </a:lnSpc>
              <a:spcBef>
                <a:spcPts val="45"/>
              </a:spcBef>
            </a:pPr>
            <a:endParaRPr sz="3000">
              <a:latin typeface="Arial" panose="020B0604020202020204" pitchFamily="34" charset="0"/>
              <a:cs typeface="Arial" panose="020B0604020202020204" pitchFamily="34" charset="0"/>
            </a:endParaRPr>
          </a:p>
          <a:p>
            <a:pPr marL="12700" marR="196215">
              <a:lnSpc>
                <a:spcPct val="101499"/>
              </a:lnSpc>
            </a:pPr>
            <a:r>
              <a:rPr sz="3000" spc="75">
                <a:solidFill>
                  <a:srgbClr val="332C2C"/>
                </a:solidFill>
                <a:latin typeface="Arial"/>
                <a:cs typeface="Arial"/>
              </a:rPr>
              <a:t>R</a:t>
            </a:r>
            <a:r>
              <a:rPr sz="3000" spc="20">
                <a:solidFill>
                  <a:srgbClr val="332C2C"/>
                </a:solidFill>
                <a:latin typeface="Arial"/>
                <a:cs typeface="Arial"/>
              </a:rPr>
              <a:t>e</a:t>
            </a:r>
            <a:r>
              <a:rPr sz="3000" spc="-95">
                <a:solidFill>
                  <a:srgbClr val="332C2C"/>
                </a:solidFill>
                <a:latin typeface="Arial"/>
                <a:cs typeface="Arial"/>
              </a:rPr>
              <a:t>s</a:t>
            </a:r>
            <a:r>
              <a:rPr sz="3000" spc="145">
                <a:solidFill>
                  <a:srgbClr val="332C2C"/>
                </a:solidFill>
                <a:latin typeface="Arial"/>
                <a:cs typeface="Arial"/>
              </a:rPr>
              <a:t>p</a:t>
            </a:r>
            <a:r>
              <a:rPr sz="3000" spc="50">
                <a:solidFill>
                  <a:srgbClr val="332C2C"/>
                </a:solidFill>
                <a:latin typeface="Arial"/>
                <a:cs typeface="Arial"/>
              </a:rPr>
              <a:t>o</a:t>
            </a:r>
            <a:r>
              <a:rPr sz="3000" spc="114">
                <a:solidFill>
                  <a:srgbClr val="332C2C"/>
                </a:solidFill>
                <a:latin typeface="Arial"/>
                <a:cs typeface="Arial"/>
              </a:rPr>
              <a:t>n</a:t>
            </a:r>
            <a:r>
              <a:rPr sz="3000" spc="-95">
                <a:solidFill>
                  <a:srgbClr val="332C2C"/>
                </a:solidFill>
                <a:latin typeface="Arial"/>
                <a:cs typeface="Arial"/>
              </a:rPr>
              <a:t>s</a:t>
            </a:r>
            <a:r>
              <a:rPr sz="3000" spc="-20">
                <a:solidFill>
                  <a:srgbClr val="332C2C"/>
                </a:solidFill>
                <a:latin typeface="Arial"/>
                <a:cs typeface="Arial"/>
              </a:rPr>
              <a:t>i</a:t>
            </a:r>
            <a:r>
              <a:rPr sz="3000" spc="-180">
                <a:solidFill>
                  <a:srgbClr val="332C2C"/>
                </a:solidFill>
                <a:latin typeface="Arial"/>
                <a:cs typeface="Arial"/>
              </a:rPr>
              <a:t>v</a:t>
            </a:r>
            <a:r>
              <a:rPr sz="3000" spc="25">
                <a:solidFill>
                  <a:srgbClr val="332C2C"/>
                </a:solidFill>
                <a:latin typeface="Arial"/>
                <a:cs typeface="Arial"/>
              </a:rPr>
              <a:t>e</a:t>
            </a:r>
            <a:r>
              <a:rPr sz="3000" spc="-250">
                <a:solidFill>
                  <a:srgbClr val="332C2C"/>
                </a:solidFill>
                <a:latin typeface="Arial"/>
                <a:cs typeface="Arial"/>
              </a:rPr>
              <a:t> </a:t>
            </a:r>
            <a:r>
              <a:rPr sz="3000" spc="150">
                <a:solidFill>
                  <a:srgbClr val="332C2C"/>
                </a:solidFill>
                <a:latin typeface="Arial"/>
                <a:cs typeface="Arial"/>
              </a:rPr>
              <a:t>D</a:t>
            </a:r>
            <a:r>
              <a:rPr sz="3000" spc="20">
                <a:solidFill>
                  <a:srgbClr val="332C2C"/>
                </a:solidFill>
                <a:latin typeface="Arial"/>
                <a:cs typeface="Arial"/>
              </a:rPr>
              <a:t>e</a:t>
            </a:r>
            <a:r>
              <a:rPr sz="3000" spc="-95">
                <a:solidFill>
                  <a:srgbClr val="332C2C"/>
                </a:solidFill>
                <a:latin typeface="Arial"/>
                <a:cs typeface="Arial"/>
              </a:rPr>
              <a:t>s</a:t>
            </a:r>
            <a:r>
              <a:rPr sz="3000" spc="-20">
                <a:solidFill>
                  <a:srgbClr val="332C2C"/>
                </a:solidFill>
                <a:latin typeface="Arial"/>
                <a:cs typeface="Arial"/>
              </a:rPr>
              <a:t>i</a:t>
            </a:r>
            <a:r>
              <a:rPr sz="3000" spc="165">
                <a:solidFill>
                  <a:srgbClr val="332C2C"/>
                </a:solidFill>
                <a:latin typeface="Arial"/>
                <a:cs typeface="Arial"/>
              </a:rPr>
              <a:t>g</a:t>
            </a:r>
            <a:r>
              <a:rPr sz="3000" spc="114">
                <a:solidFill>
                  <a:srgbClr val="332C2C"/>
                </a:solidFill>
                <a:latin typeface="Arial"/>
                <a:cs typeface="Arial"/>
              </a:rPr>
              <a:t>n</a:t>
            </a:r>
            <a:r>
              <a:rPr sz="3000" spc="-665">
                <a:solidFill>
                  <a:srgbClr val="332C2C"/>
                </a:solidFill>
                <a:latin typeface="Arial"/>
                <a:cs typeface="Arial"/>
              </a:rPr>
              <a:t>:</a:t>
            </a:r>
            <a:r>
              <a:rPr lang="en-US" sz="3000" spc="-250">
                <a:solidFill>
                  <a:srgbClr val="332C2C"/>
                </a:solidFill>
                <a:latin typeface="Arial"/>
                <a:cs typeface="Arial"/>
              </a:rPr>
              <a:t>  </a:t>
            </a:r>
            <a:r>
              <a:rPr sz="3000" spc="140">
                <a:solidFill>
                  <a:srgbClr val="332C2C"/>
                </a:solidFill>
                <a:latin typeface="Arial"/>
                <a:cs typeface="Arial"/>
              </a:rPr>
              <a:t>O</a:t>
            </a:r>
            <a:r>
              <a:rPr sz="3000" spc="105">
                <a:solidFill>
                  <a:srgbClr val="332C2C"/>
                </a:solidFill>
                <a:latin typeface="Arial"/>
                <a:cs typeface="Arial"/>
              </a:rPr>
              <a:t>u</a:t>
            </a:r>
            <a:r>
              <a:rPr sz="3000" spc="-70">
                <a:solidFill>
                  <a:srgbClr val="332C2C"/>
                </a:solidFill>
                <a:latin typeface="Arial"/>
                <a:cs typeface="Arial"/>
              </a:rPr>
              <a:t>r</a:t>
            </a:r>
            <a:r>
              <a:rPr sz="3000" spc="-250">
                <a:solidFill>
                  <a:srgbClr val="332C2C"/>
                </a:solidFill>
                <a:latin typeface="Arial"/>
                <a:cs typeface="Arial"/>
              </a:rPr>
              <a:t> </a:t>
            </a:r>
            <a:r>
              <a:rPr sz="3000" spc="125">
                <a:solidFill>
                  <a:srgbClr val="332C2C"/>
                </a:solidFill>
                <a:latin typeface="Arial"/>
                <a:cs typeface="Arial"/>
              </a:rPr>
              <a:t>w</a:t>
            </a:r>
            <a:r>
              <a:rPr sz="3000" spc="20">
                <a:solidFill>
                  <a:srgbClr val="332C2C"/>
                </a:solidFill>
                <a:latin typeface="Arial"/>
                <a:cs typeface="Arial"/>
              </a:rPr>
              <a:t>e</a:t>
            </a:r>
            <a:r>
              <a:rPr sz="3000" spc="145">
                <a:solidFill>
                  <a:srgbClr val="332C2C"/>
                </a:solidFill>
                <a:latin typeface="Arial"/>
                <a:cs typeface="Arial"/>
              </a:rPr>
              <a:t>b</a:t>
            </a:r>
            <a:r>
              <a:rPr sz="3000" spc="-95">
                <a:solidFill>
                  <a:srgbClr val="332C2C"/>
                </a:solidFill>
                <a:latin typeface="Arial"/>
                <a:cs typeface="Arial"/>
              </a:rPr>
              <a:t>s</a:t>
            </a:r>
            <a:r>
              <a:rPr sz="3000" spc="-20">
                <a:solidFill>
                  <a:srgbClr val="332C2C"/>
                </a:solidFill>
                <a:latin typeface="Arial"/>
                <a:cs typeface="Arial"/>
              </a:rPr>
              <a:t>it</a:t>
            </a:r>
            <a:r>
              <a:rPr sz="3000" spc="25">
                <a:solidFill>
                  <a:srgbClr val="332C2C"/>
                </a:solidFill>
                <a:latin typeface="Arial"/>
                <a:cs typeface="Arial"/>
              </a:rPr>
              <a:t>e</a:t>
            </a:r>
            <a:r>
              <a:rPr sz="3000" spc="-250">
                <a:solidFill>
                  <a:srgbClr val="332C2C"/>
                </a:solidFill>
                <a:latin typeface="Arial"/>
                <a:cs typeface="Arial"/>
              </a:rPr>
              <a:t> </a:t>
            </a:r>
            <a:r>
              <a:rPr sz="3000" spc="-20">
                <a:solidFill>
                  <a:srgbClr val="332C2C"/>
                </a:solidFill>
                <a:latin typeface="Arial"/>
                <a:cs typeface="Arial"/>
              </a:rPr>
              <a:t>i</a:t>
            </a:r>
            <a:r>
              <a:rPr sz="3000" spc="-70">
                <a:solidFill>
                  <a:srgbClr val="332C2C"/>
                </a:solidFill>
                <a:latin typeface="Arial"/>
                <a:cs typeface="Arial"/>
              </a:rPr>
              <a:t>s</a:t>
            </a:r>
            <a:r>
              <a:rPr lang="en-US" sz="3000" spc="-70">
                <a:solidFill>
                  <a:srgbClr val="332C2C"/>
                </a:solidFill>
                <a:latin typeface="Arial"/>
                <a:cs typeface="Arial"/>
              </a:rPr>
              <a:t> </a:t>
            </a:r>
            <a:r>
              <a:rPr sz="3000" spc="-70">
                <a:solidFill>
                  <a:srgbClr val="332C2C"/>
                </a:solidFill>
                <a:latin typeface="Arial"/>
                <a:cs typeface="Arial"/>
              </a:rPr>
              <a:t> </a:t>
            </a:r>
            <a:r>
              <a:rPr sz="3000" spc="60">
                <a:solidFill>
                  <a:srgbClr val="332C2C"/>
                </a:solidFill>
                <a:latin typeface="Arial"/>
                <a:cs typeface="Arial"/>
              </a:rPr>
              <a:t>optimized</a:t>
            </a:r>
            <a:r>
              <a:rPr sz="3000" spc="-250">
                <a:solidFill>
                  <a:srgbClr val="332C2C"/>
                </a:solidFill>
                <a:latin typeface="Arial"/>
                <a:cs typeface="Arial"/>
              </a:rPr>
              <a:t> </a:t>
            </a:r>
            <a:r>
              <a:rPr sz="3000" spc="-25">
                <a:solidFill>
                  <a:srgbClr val="332C2C"/>
                </a:solidFill>
                <a:latin typeface="Arial"/>
                <a:cs typeface="Arial"/>
              </a:rPr>
              <a:t>for</a:t>
            </a:r>
            <a:r>
              <a:rPr sz="3000" spc="-250">
                <a:solidFill>
                  <a:srgbClr val="332C2C"/>
                </a:solidFill>
                <a:latin typeface="Arial"/>
                <a:cs typeface="Arial"/>
              </a:rPr>
              <a:t> </a:t>
            </a:r>
            <a:r>
              <a:rPr sz="3000" spc="-25">
                <a:solidFill>
                  <a:srgbClr val="332C2C"/>
                </a:solidFill>
                <a:latin typeface="Arial"/>
                <a:cs typeface="Arial"/>
              </a:rPr>
              <a:t>all</a:t>
            </a:r>
            <a:r>
              <a:rPr sz="3000" spc="-245">
                <a:solidFill>
                  <a:srgbClr val="332C2C"/>
                </a:solidFill>
                <a:latin typeface="Arial"/>
                <a:cs typeface="Arial"/>
              </a:rPr>
              <a:t> </a:t>
            </a:r>
            <a:r>
              <a:rPr sz="3000" spc="-15">
                <a:solidFill>
                  <a:srgbClr val="332C2C"/>
                </a:solidFill>
                <a:latin typeface="Arial"/>
                <a:cs typeface="Arial"/>
              </a:rPr>
              <a:t>devices—desktop,</a:t>
            </a:r>
            <a:r>
              <a:rPr sz="3000" spc="-250">
                <a:solidFill>
                  <a:srgbClr val="332C2C"/>
                </a:solidFill>
                <a:latin typeface="Arial"/>
                <a:cs typeface="Arial"/>
              </a:rPr>
              <a:t> </a:t>
            </a:r>
            <a:r>
              <a:rPr sz="3000" spc="-30">
                <a:solidFill>
                  <a:srgbClr val="332C2C"/>
                </a:solidFill>
                <a:latin typeface="Arial"/>
                <a:cs typeface="Arial"/>
              </a:rPr>
              <a:t>tablet,</a:t>
            </a:r>
            <a:r>
              <a:rPr lang="en-US" sz="3000" spc="-30">
                <a:solidFill>
                  <a:srgbClr val="332C2C"/>
                </a:solidFill>
                <a:latin typeface="Arial"/>
                <a:cs typeface="Arial"/>
              </a:rPr>
              <a:t> </a:t>
            </a:r>
            <a:r>
              <a:rPr sz="3000" spc="-950">
                <a:solidFill>
                  <a:srgbClr val="332C2C"/>
                </a:solidFill>
                <a:latin typeface="Arial"/>
                <a:cs typeface="Arial"/>
              </a:rPr>
              <a:t> </a:t>
            </a:r>
            <a:r>
              <a:rPr sz="3000" spc="-35">
                <a:solidFill>
                  <a:srgbClr val="332C2C"/>
                </a:solidFill>
                <a:latin typeface="Arial"/>
                <a:cs typeface="Arial"/>
              </a:rPr>
              <a:t>a</a:t>
            </a:r>
            <a:r>
              <a:rPr sz="3000" spc="114">
                <a:solidFill>
                  <a:srgbClr val="332C2C"/>
                </a:solidFill>
                <a:latin typeface="Arial"/>
                <a:cs typeface="Arial"/>
              </a:rPr>
              <a:t>n</a:t>
            </a:r>
            <a:r>
              <a:rPr sz="3000" spc="150">
                <a:solidFill>
                  <a:srgbClr val="332C2C"/>
                </a:solidFill>
                <a:latin typeface="Arial"/>
                <a:cs typeface="Arial"/>
              </a:rPr>
              <a:t>d</a:t>
            </a:r>
            <a:r>
              <a:rPr sz="3000" spc="-250">
                <a:solidFill>
                  <a:srgbClr val="332C2C"/>
                </a:solidFill>
                <a:latin typeface="Arial"/>
                <a:cs typeface="Arial"/>
              </a:rPr>
              <a:t> </a:t>
            </a:r>
            <a:r>
              <a:rPr sz="3000" spc="240">
                <a:solidFill>
                  <a:srgbClr val="332C2C"/>
                </a:solidFill>
                <a:latin typeface="Arial"/>
                <a:cs typeface="Arial"/>
              </a:rPr>
              <a:t>m</a:t>
            </a:r>
            <a:r>
              <a:rPr sz="3000" spc="50">
                <a:solidFill>
                  <a:srgbClr val="332C2C"/>
                </a:solidFill>
                <a:latin typeface="Arial"/>
                <a:cs typeface="Arial"/>
              </a:rPr>
              <a:t>o</a:t>
            </a:r>
            <a:r>
              <a:rPr sz="3000" spc="145">
                <a:solidFill>
                  <a:srgbClr val="332C2C"/>
                </a:solidFill>
                <a:latin typeface="Arial"/>
                <a:cs typeface="Arial"/>
              </a:rPr>
              <a:t>b</a:t>
            </a:r>
            <a:r>
              <a:rPr sz="3000" spc="-20">
                <a:solidFill>
                  <a:srgbClr val="332C2C"/>
                </a:solidFill>
                <a:latin typeface="Arial"/>
                <a:cs typeface="Arial"/>
              </a:rPr>
              <a:t>il</a:t>
            </a:r>
            <a:r>
              <a:rPr sz="3000" spc="20">
                <a:solidFill>
                  <a:srgbClr val="332C2C"/>
                </a:solidFill>
                <a:latin typeface="Arial"/>
                <a:cs typeface="Arial"/>
              </a:rPr>
              <a:t>e</a:t>
            </a:r>
            <a:r>
              <a:rPr sz="3000" spc="-420">
                <a:solidFill>
                  <a:srgbClr val="332C2C"/>
                </a:solidFill>
                <a:latin typeface="Arial"/>
                <a:cs typeface="Arial"/>
              </a:rPr>
              <a:t>.</a:t>
            </a:r>
            <a:r>
              <a:rPr sz="3000" spc="-250">
                <a:solidFill>
                  <a:srgbClr val="332C2C"/>
                </a:solidFill>
                <a:latin typeface="Arial"/>
                <a:cs typeface="Arial"/>
              </a:rPr>
              <a:t> </a:t>
            </a:r>
            <a:r>
              <a:rPr sz="3000" spc="95">
                <a:solidFill>
                  <a:srgbClr val="332C2C"/>
                </a:solidFill>
                <a:latin typeface="Arial"/>
                <a:cs typeface="Arial"/>
              </a:rPr>
              <a:t>E</a:t>
            </a:r>
            <a:r>
              <a:rPr sz="3000" spc="114">
                <a:solidFill>
                  <a:srgbClr val="332C2C"/>
                </a:solidFill>
                <a:latin typeface="Arial"/>
                <a:cs typeface="Arial"/>
              </a:rPr>
              <a:t>n</a:t>
            </a:r>
            <a:r>
              <a:rPr sz="3000" spc="-200">
                <a:solidFill>
                  <a:srgbClr val="332C2C"/>
                </a:solidFill>
                <a:latin typeface="Arial"/>
                <a:cs typeface="Arial"/>
              </a:rPr>
              <a:t>j</a:t>
            </a:r>
            <a:r>
              <a:rPr sz="3000" spc="10">
                <a:solidFill>
                  <a:srgbClr val="332C2C"/>
                </a:solidFill>
                <a:latin typeface="Arial"/>
                <a:cs typeface="Arial"/>
              </a:rPr>
              <a:t>o</a:t>
            </a:r>
            <a:r>
              <a:rPr sz="3000" spc="-135">
                <a:solidFill>
                  <a:srgbClr val="332C2C"/>
                </a:solidFill>
                <a:latin typeface="Arial"/>
                <a:cs typeface="Arial"/>
              </a:rPr>
              <a:t>y</a:t>
            </a:r>
            <a:r>
              <a:rPr sz="3000" spc="-250">
                <a:solidFill>
                  <a:srgbClr val="332C2C"/>
                </a:solidFill>
                <a:latin typeface="Arial"/>
                <a:cs typeface="Arial"/>
              </a:rPr>
              <a:t> </a:t>
            </a:r>
            <a:r>
              <a:rPr sz="3000" spc="-95">
                <a:solidFill>
                  <a:srgbClr val="332C2C"/>
                </a:solidFill>
                <a:latin typeface="Arial"/>
                <a:cs typeface="Arial"/>
              </a:rPr>
              <a:t>s</a:t>
            </a:r>
            <a:r>
              <a:rPr sz="3000" spc="-20">
                <a:solidFill>
                  <a:srgbClr val="332C2C"/>
                </a:solidFill>
                <a:latin typeface="Arial"/>
                <a:cs typeface="Arial"/>
              </a:rPr>
              <a:t>e</a:t>
            </a:r>
            <a:r>
              <a:rPr sz="3000" spc="-35">
                <a:solidFill>
                  <a:srgbClr val="332C2C"/>
                </a:solidFill>
                <a:latin typeface="Arial"/>
                <a:cs typeface="Arial"/>
              </a:rPr>
              <a:t>a</a:t>
            </a:r>
            <a:r>
              <a:rPr sz="3000" spc="240">
                <a:solidFill>
                  <a:srgbClr val="332C2C"/>
                </a:solidFill>
                <a:latin typeface="Arial"/>
                <a:cs typeface="Arial"/>
              </a:rPr>
              <a:t>m</a:t>
            </a:r>
            <a:r>
              <a:rPr sz="3000" spc="-20">
                <a:solidFill>
                  <a:srgbClr val="332C2C"/>
                </a:solidFill>
                <a:latin typeface="Arial"/>
                <a:cs typeface="Arial"/>
              </a:rPr>
              <a:t>l</a:t>
            </a:r>
            <a:r>
              <a:rPr sz="3000" spc="20">
                <a:solidFill>
                  <a:srgbClr val="332C2C"/>
                </a:solidFill>
                <a:latin typeface="Arial"/>
                <a:cs typeface="Arial"/>
              </a:rPr>
              <a:t>e</a:t>
            </a:r>
            <a:r>
              <a:rPr sz="3000" spc="-95">
                <a:solidFill>
                  <a:srgbClr val="332C2C"/>
                </a:solidFill>
                <a:latin typeface="Arial"/>
                <a:cs typeface="Arial"/>
              </a:rPr>
              <a:t>s</a:t>
            </a:r>
            <a:r>
              <a:rPr sz="3000" spc="-90">
                <a:solidFill>
                  <a:srgbClr val="332C2C"/>
                </a:solidFill>
                <a:latin typeface="Arial"/>
                <a:cs typeface="Arial"/>
              </a:rPr>
              <a:t>s</a:t>
            </a:r>
            <a:r>
              <a:rPr sz="3000" spc="-250">
                <a:solidFill>
                  <a:srgbClr val="332C2C"/>
                </a:solidFill>
                <a:latin typeface="Arial"/>
                <a:cs typeface="Arial"/>
              </a:rPr>
              <a:t> </a:t>
            </a:r>
            <a:r>
              <a:rPr sz="3000" spc="145">
                <a:solidFill>
                  <a:srgbClr val="332C2C"/>
                </a:solidFill>
                <a:latin typeface="Arial"/>
                <a:cs typeface="Arial"/>
              </a:rPr>
              <a:t>b</a:t>
            </a:r>
            <a:r>
              <a:rPr sz="3000" spc="-110">
                <a:solidFill>
                  <a:srgbClr val="332C2C"/>
                </a:solidFill>
                <a:latin typeface="Arial"/>
                <a:cs typeface="Arial"/>
              </a:rPr>
              <a:t>r</a:t>
            </a:r>
            <a:r>
              <a:rPr sz="3000" spc="10">
                <a:solidFill>
                  <a:srgbClr val="332C2C"/>
                </a:solidFill>
                <a:latin typeface="Arial"/>
                <a:cs typeface="Arial"/>
              </a:rPr>
              <a:t>o</a:t>
            </a:r>
            <a:r>
              <a:rPr sz="3000" spc="150">
                <a:solidFill>
                  <a:srgbClr val="332C2C"/>
                </a:solidFill>
                <a:latin typeface="Arial"/>
                <a:cs typeface="Arial"/>
              </a:rPr>
              <a:t>w</a:t>
            </a:r>
            <a:r>
              <a:rPr sz="3000" spc="-95">
                <a:solidFill>
                  <a:srgbClr val="332C2C"/>
                </a:solidFill>
                <a:latin typeface="Arial"/>
                <a:cs typeface="Arial"/>
              </a:rPr>
              <a:t>s</a:t>
            </a:r>
            <a:r>
              <a:rPr sz="3000" spc="-20">
                <a:solidFill>
                  <a:srgbClr val="332C2C"/>
                </a:solidFill>
                <a:latin typeface="Arial"/>
                <a:cs typeface="Arial"/>
              </a:rPr>
              <a:t>i</a:t>
            </a:r>
            <a:r>
              <a:rPr sz="3000" spc="114">
                <a:solidFill>
                  <a:srgbClr val="332C2C"/>
                </a:solidFill>
                <a:latin typeface="Arial"/>
                <a:cs typeface="Arial"/>
              </a:rPr>
              <a:t>n</a:t>
            </a:r>
            <a:r>
              <a:rPr sz="3000" spc="170">
                <a:solidFill>
                  <a:srgbClr val="332C2C"/>
                </a:solidFill>
                <a:latin typeface="Arial"/>
                <a:cs typeface="Arial"/>
              </a:rPr>
              <a:t>g</a:t>
            </a:r>
            <a:r>
              <a:rPr sz="3000" spc="-250">
                <a:solidFill>
                  <a:srgbClr val="332C2C"/>
                </a:solidFill>
                <a:latin typeface="Arial"/>
                <a:cs typeface="Arial"/>
              </a:rPr>
              <a:t> </a:t>
            </a:r>
            <a:r>
              <a:rPr lang="en-US" sz="3000" spc="-35">
                <a:solidFill>
                  <a:srgbClr val="332C2C"/>
                </a:solidFill>
                <a:latin typeface="Arial"/>
                <a:cs typeface="Arial"/>
              </a:rPr>
              <a:t>a</a:t>
            </a:r>
            <a:r>
              <a:rPr lang="en-US" sz="3000" spc="114">
                <a:solidFill>
                  <a:srgbClr val="332C2C"/>
                </a:solidFill>
                <a:latin typeface="Arial"/>
                <a:cs typeface="Arial"/>
              </a:rPr>
              <a:t>n</a:t>
            </a:r>
            <a:r>
              <a:rPr lang="en-US" sz="3000" spc="105">
                <a:solidFill>
                  <a:srgbClr val="332C2C"/>
                </a:solidFill>
                <a:latin typeface="Arial"/>
                <a:cs typeface="Arial"/>
              </a:rPr>
              <a:t>d </a:t>
            </a:r>
            <a:r>
              <a:rPr lang="en-US" sz="3000" spc="-20">
                <a:solidFill>
                  <a:srgbClr val="332C2C"/>
                </a:solidFill>
                <a:latin typeface="Arial"/>
                <a:cs typeface="Arial"/>
              </a:rPr>
              <a:t>e</a:t>
            </a:r>
            <a:r>
              <a:rPr lang="en-US" sz="3000" spc="-35">
                <a:solidFill>
                  <a:srgbClr val="332C2C"/>
                </a:solidFill>
                <a:latin typeface="Arial"/>
                <a:cs typeface="Arial"/>
              </a:rPr>
              <a:t>a</a:t>
            </a:r>
            <a:r>
              <a:rPr lang="en-US" sz="3000" spc="-120">
                <a:solidFill>
                  <a:srgbClr val="332C2C"/>
                </a:solidFill>
                <a:latin typeface="Arial"/>
                <a:cs typeface="Arial"/>
              </a:rPr>
              <a:t>s</a:t>
            </a:r>
            <a:r>
              <a:rPr lang="en-US" sz="3000" spc="-135">
                <a:solidFill>
                  <a:srgbClr val="332C2C"/>
                </a:solidFill>
                <a:latin typeface="Arial"/>
                <a:cs typeface="Arial"/>
              </a:rPr>
              <a:t>y</a:t>
            </a:r>
            <a:r>
              <a:rPr sz="3000" spc="-250">
                <a:solidFill>
                  <a:srgbClr val="332C2C"/>
                </a:solidFill>
                <a:latin typeface="Arial"/>
                <a:cs typeface="Arial"/>
              </a:rPr>
              <a:t> </a:t>
            </a:r>
            <a:r>
              <a:rPr sz="3000" spc="114">
                <a:solidFill>
                  <a:srgbClr val="332C2C"/>
                </a:solidFill>
                <a:latin typeface="Arial"/>
                <a:cs typeface="Arial"/>
              </a:rPr>
              <a:t>n</a:t>
            </a:r>
            <a:r>
              <a:rPr sz="3000" spc="-60">
                <a:solidFill>
                  <a:srgbClr val="332C2C"/>
                </a:solidFill>
                <a:latin typeface="Arial"/>
                <a:cs typeface="Arial"/>
              </a:rPr>
              <a:t>a</a:t>
            </a:r>
            <a:r>
              <a:rPr sz="3000" spc="-140">
                <a:solidFill>
                  <a:srgbClr val="332C2C"/>
                </a:solidFill>
                <a:latin typeface="Arial"/>
                <a:cs typeface="Arial"/>
              </a:rPr>
              <a:t>v</a:t>
            </a:r>
            <a:r>
              <a:rPr sz="3000" spc="-20">
                <a:solidFill>
                  <a:srgbClr val="332C2C"/>
                </a:solidFill>
                <a:latin typeface="Arial"/>
                <a:cs typeface="Arial"/>
              </a:rPr>
              <a:t>i</a:t>
            </a:r>
            <a:r>
              <a:rPr sz="3000" spc="165">
                <a:solidFill>
                  <a:srgbClr val="332C2C"/>
                </a:solidFill>
                <a:latin typeface="Arial"/>
                <a:cs typeface="Arial"/>
              </a:rPr>
              <a:t>g</a:t>
            </a:r>
            <a:r>
              <a:rPr sz="3000" spc="-35">
                <a:solidFill>
                  <a:srgbClr val="332C2C"/>
                </a:solidFill>
                <a:latin typeface="Arial"/>
                <a:cs typeface="Arial"/>
              </a:rPr>
              <a:t>a</a:t>
            </a:r>
            <a:r>
              <a:rPr sz="3000" spc="30">
                <a:solidFill>
                  <a:srgbClr val="332C2C"/>
                </a:solidFill>
                <a:latin typeface="Arial"/>
                <a:cs typeface="Arial"/>
              </a:rPr>
              <a:t>t</a:t>
            </a:r>
            <a:r>
              <a:rPr sz="3000" spc="-20">
                <a:solidFill>
                  <a:srgbClr val="332C2C"/>
                </a:solidFill>
                <a:latin typeface="Arial"/>
                <a:cs typeface="Arial"/>
              </a:rPr>
              <a:t>i</a:t>
            </a:r>
            <a:r>
              <a:rPr sz="3000" spc="50">
                <a:solidFill>
                  <a:srgbClr val="332C2C"/>
                </a:solidFill>
                <a:latin typeface="Arial"/>
                <a:cs typeface="Arial"/>
              </a:rPr>
              <a:t>o</a:t>
            </a:r>
            <a:r>
              <a:rPr sz="3000" spc="114">
                <a:solidFill>
                  <a:srgbClr val="332C2C"/>
                </a:solidFill>
                <a:latin typeface="Arial"/>
                <a:cs typeface="Arial"/>
              </a:rPr>
              <a:t>n</a:t>
            </a:r>
            <a:r>
              <a:rPr sz="3000" spc="-420">
                <a:solidFill>
                  <a:srgbClr val="332C2C"/>
                </a:solidFill>
                <a:latin typeface="Arial"/>
                <a:cs typeface="Arial"/>
              </a:rPr>
              <a:t>.</a:t>
            </a:r>
            <a:endParaRPr sz="3000">
              <a:latin typeface="Arial"/>
              <a:cs typeface="Arial"/>
            </a:endParaRPr>
          </a:p>
        </p:txBody>
      </p:sp>
      <p:sp>
        <p:nvSpPr>
          <p:cNvPr id="8" name="object 8"/>
          <p:cNvSpPr txBox="1">
            <a:spLocks noGrp="1"/>
          </p:cNvSpPr>
          <p:nvPr>
            <p:ph type="title"/>
          </p:nvPr>
        </p:nvSpPr>
        <p:spPr>
          <a:xfrm>
            <a:off x="8083550" y="965187"/>
            <a:ext cx="4961890" cy="905510"/>
          </a:xfrm>
          <a:prstGeom prst="rect">
            <a:avLst/>
          </a:prstGeom>
        </p:spPr>
        <p:txBody>
          <a:bodyPr vert="horz" wrap="square" lIns="0" tIns="15875" rIns="0" bIns="0" rtlCol="0">
            <a:spAutoFit/>
          </a:bodyPr>
          <a:lstStyle/>
          <a:p>
            <a:pPr marL="12700">
              <a:lnSpc>
                <a:spcPct val="100000"/>
              </a:lnSpc>
              <a:spcBef>
                <a:spcPts val="125"/>
              </a:spcBef>
            </a:pPr>
            <a:r>
              <a:rPr sz="5750" spc="125"/>
              <a:t>Special</a:t>
            </a:r>
            <a:r>
              <a:rPr sz="5750" spc="-250"/>
              <a:t> </a:t>
            </a:r>
            <a:r>
              <a:rPr sz="5750" spc="20"/>
              <a:t>Features</a:t>
            </a:r>
            <a:endParaRPr sz="5750"/>
          </a:p>
        </p:txBody>
      </p:sp>
      <p:pic>
        <p:nvPicPr>
          <p:cNvPr id="10" name="Picture 9">
            <a:extLst>
              <a:ext uri="{FF2B5EF4-FFF2-40B4-BE49-F238E27FC236}">
                <a16:creationId xmlns:a16="http://schemas.microsoft.com/office/drawing/2014/main" id="{E47C3FF9-E578-D39F-BE02-4B4B9B194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150" y="815979"/>
            <a:ext cx="4648200" cy="86552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3950" y="577850"/>
            <a:ext cx="11646548" cy="1075936"/>
          </a:xfrm>
          <a:prstGeom prst="rect">
            <a:avLst/>
          </a:prstGeom>
        </p:spPr>
        <p:txBody>
          <a:bodyPr vert="horz" wrap="square" lIns="0" tIns="13970" rIns="0" bIns="0" rtlCol="0">
            <a:spAutoFit/>
          </a:bodyPr>
          <a:lstStyle/>
          <a:p>
            <a:pPr marL="12700">
              <a:lnSpc>
                <a:spcPct val="100000"/>
              </a:lnSpc>
              <a:spcBef>
                <a:spcPts val="110"/>
              </a:spcBef>
            </a:pPr>
            <a:r>
              <a:rPr lang="en-IN" sz="6900" b="1" spc="730">
                <a:solidFill>
                  <a:srgbClr val="000000"/>
                </a:solidFill>
                <a:latin typeface="+mj-lt"/>
                <a:cs typeface="Cambria"/>
              </a:rPr>
              <a:t>FUTURE ENHANCEMENTS</a:t>
            </a:r>
            <a:endParaRPr sz="6900">
              <a:latin typeface="+mj-lt"/>
              <a:cs typeface="Cambria"/>
            </a:endParaRPr>
          </a:p>
        </p:txBody>
      </p:sp>
      <p:sp>
        <p:nvSpPr>
          <p:cNvPr id="3" name="TextBox 2">
            <a:extLst>
              <a:ext uri="{FF2B5EF4-FFF2-40B4-BE49-F238E27FC236}">
                <a16:creationId xmlns:a16="http://schemas.microsoft.com/office/drawing/2014/main" id="{750C8DE9-6BD3-3854-63EF-1CE11B7881F7}"/>
              </a:ext>
            </a:extLst>
          </p:cNvPr>
          <p:cNvSpPr txBox="1"/>
          <p:nvPr/>
        </p:nvSpPr>
        <p:spPr>
          <a:xfrm>
            <a:off x="768350" y="1949450"/>
            <a:ext cx="10058400" cy="6555641"/>
          </a:xfrm>
          <a:prstGeom prst="rect">
            <a:avLst/>
          </a:prstGeom>
          <a:noFill/>
        </p:spPr>
        <p:txBody>
          <a:bodyPr wrap="square" rtlCol="0">
            <a:spAutoFit/>
          </a:bodyPr>
          <a:lstStyle/>
          <a:p>
            <a:pPr marL="285750" indent="-285750" algn="just">
              <a:buFont typeface="Arial" panose="020B0604020202020204" pitchFamily="34" charset="0"/>
              <a:buChar char="•"/>
            </a:pPr>
            <a:r>
              <a:rPr lang="en-US" sz="3000">
                <a:latin typeface="Arial" panose="020B0604020202020204" pitchFamily="34" charset="0"/>
                <a:cs typeface="Arial" panose="020B0604020202020204" pitchFamily="34" charset="0"/>
              </a:rPr>
              <a:t>Integrate social media sharing to encourage users to share their creations and Connect with fellow food enthusiasts.</a:t>
            </a:r>
          </a:p>
          <a:p>
            <a:pPr marL="285750" indent="-285750" algn="just">
              <a:buFont typeface="Arial" panose="020B0604020202020204" pitchFamily="34" charset="0"/>
              <a:buChar char="•"/>
            </a:pPr>
            <a:r>
              <a:rPr lang="en-US" sz="3000">
                <a:latin typeface="Arial" panose="020B0604020202020204" pitchFamily="34" charset="0"/>
                <a:cs typeface="Arial" panose="020B0604020202020204" pitchFamily="34" charset="0"/>
              </a:rPr>
              <a:t>Integrating AI to the count the calorie of food we will be consuming</a:t>
            </a:r>
          </a:p>
          <a:p>
            <a:pPr marL="285750" indent="-285750" algn="just">
              <a:buFont typeface="Arial" panose="020B0604020202020204" pitchFamily="34" charset="0"/>
              <a:buChar char="•"/>
            </a:pPr>
            <a:r>
              <a:rPr lang="en-US" sz="3000">
                <a:latin typeface="Arial" panose="020B0604020202020204" pitchFamily="34" charset="0"/>
                <a:cs typeface="Arial" panose="020B0604020202020204" pitchFamily="34" charset="0"/>
              </a:rPr>
              <a:t>Utilize AI to analyze user preferences based on past searches, dietary restrictions, and saved recipes.</a:t>
            </a:r>
          </a:p>
          <a:p>
            <a:pPr marL="285750" indent="-285750" algn="just">
              <a:buFont typeface="Arial" panose="020B0604020202020204" pitchFamily="34" charset="0"/>
              <a:buChar char="•"/>
            </a:pPr>
            <a:r>
              <a:rPr lang="en-US" sz="3000">
                <a:latin typeface="Arial" panose="020B0604020202020204" pitchFamily="34" charset="0"/>
                <a:cs typeface="Arial" panose="020B0604020202020204" pitchFamily="34" charset="0"/>
              </a:rPr>
              <a:t>Recommend recipes based on user's pantry staples, suggesting meals they can create with existing ingredients.</a:t>
            </a:r>
          </a:p>
          <a:p>
            <a:pPr marL="285750" indent="-285750" algn="just">
              <a:buFont typeface="Arial" panose="020B0604020202020204" pitchFamily="34" charset="0"/>
              <a:buChar char="•"/>
            </a:pPr>
            <a:r>
              <a:rPr lang="en-US" sz="3000">
                <a:latin typeface="Arial" panose="020B0604020202020204" pitchFamily="34" charset="0"/>
                <a:cs typeface="Arial" panose="020B0604020202020204" pitchFamily="34" charset="0"/>
              </a:rPr>
              <a:t>Gamify the recipe creation process with points and badges for completing recipes, trying new cuisines, or uploading photos of their creations.</a:t>
            </a:r>
          </a:p>
          <a:p>
            <a:pPr marL="285750" indent="-285750" algn="just">
              <a:buFont typeface="Arial" panose="020B0604020202020204" pitchFamily="34" charset="0"/>
              <a:buChar char="•"/>
            </a:pPr>
            <a:endParaRPr lang="en-IN" sz="3000">
              <a:latin typeface="Arial" panose="020B0604020202020204" pitchFamily="34" charset="0"/>
              <a:cs typeface="Arial" panose="020B0604020202020204" pitchFamily="34" charset="0"/>
            </a:endParaRPr>
          </a:p>
        </p:txBody>
      </p:sp>
      <p:grpSp>
        <p:nvGrpSpPr>
          <p:cNvPr id="4" name="object 2"/>
          <p:cNvGrpSpPr/>
          <p:nvPr/>
        </p:nvGrpSpPr>
        <p:grpSpPr>
          <a:xfrm>
            <a:off x="11436350" y="1949450"/>
            <a:ext cx="5895975" cy="5895975"/>
            <a:chOff x="1372285" y="2510536"/>
            <a:chExt cx="5895975" cy="5895975"/>
          </a:xfrm>
        </p:grpSpPr>
        <p:sp>
          <p:nvSpPr>
            <p:cNvPr id="5" name="object 3"/>
            <p:cNvSpPr/>
            <p:nvPr/>
          </p:nvSpPr>
          <p:spPr>
            <a:xfrm>
              <a:off x="1372285" y="2510536"/>
              <a:ext cx="5895975" cy="5895975"/>
            </a:xfrm>
            <a:custGeom>
              <a:avLst/>
              <a:gdLst/>
              <a:ahLst/>
              <a:cxnLst/>
              <a:rect l="l" t="t" r="r" b="b"/>
              <a:pathLst>
                <a:path w="5895975" h="5895975">
                  <a:moveTo>
                    <a:pt x="5895975" y="0"/>
                  </a:moveTo>
                  <a:lnTo>
                    <a:pt x="0" y="0"/>
                  </a:lnTo>
                  <a:lnTo>
                    <a:pt x="0" y="5895975"/>
                  </a:lnTo>
                  <a:lnTo>
                    <a:pt x="5895975" y="5895975"/>
                  </a:lnTo>
                  <a:lnTo>
                    <a:pt x="5895975" y="0"/>
                  </a:lnTo>
                  <a:close/>
                </a:path>
              </a:pathLst>
            </a:custGeom>
            <a:solidFill>
              <a:srgbClr val="332C2C"/>
            </a:solidFill>
          </p:spPr>
          <p:txBody>
            <a:bodyPr wrap="square" lIns="0" tIns="0" rIns="0" bIns="0" rtlCol="0"/>
            <a:lstStyle/>
            <a:p>
              <a:endParaRPr/>
            </a:p>
          </p:txBody>
        </p:sp>
        <p:pic>
          <p:nvPicPr>
            <p:cNvPr id="6" name="object 4"/>
            <p:cNvPicPr/>
            <p:nvPr/>
          </p:nvPicPr>
          <p:blipFill>
            <a:blip r:embed="rId2" cstate="print"/>
            <a:stretch>
              <a:fillRect/>
            </a:stretch>
          </p:blipFill>
          <p:spPr>
            <a:xfrm>
              <a:off x="1451952" y="2573198"/>
              <a:ext cx="5749671" cy="5749670"/>
            </a:xfrm>
            <a:prstGeom prst="rect">
              <a:avLst/>
            </a:prstGeom>
          </p:spPr>
        </p:pic>
      </p:grpSp>
    </p:spTree>
    <p:extLst>
      <p:ext uri="{BB962C8B-B14F-4D97-AF65-F5344CB8AC3E}">
        <p14:creationId xmlns:p14="http://schemas.microsoft.com/office/powerpoint/2010/main" val="278507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918" y="3644735"/>
            <a:ext cx="9886315" cy="2232025"/>
          </a:xfrm>
          <a:prstGeom prst="rect">
            <a:avLst/>
          </a:prstGeom>
        </p:spPr>
        <p:txBody>
          <a:bodyPr vert="horz" wrap="square" lIns="0" tIns="15875" rIns="0" bIns="0" rtlCol="0">
            <a:spAutoFit/>
          </a:bodyPr>
          <a:lstStyle/>
          <a:p>
            <a:pPr marL="12700">
              <a:lnSpc>
                <a:spcPct val="100000"/>
              </a:lnSpc>
              <a:spcBef>
                <a:spcPts val="125"/>
              </a:spcBef>
            </a:pPr>
            <a:r>
              <a:rPr sz="14450" spc="409">
                <a:solidFill>
                  <a:srgbClr val="000000"/>
                </a:solidFill>
                <a:latin typeface="Georgia"/>
                <a:cs typeface="Georgia"/>
              </a:rPr>
              <a:t>Thank</a:t>
            </a:r>
            <a:r>
              <a:rPr sz="14450" spc="-795">
                <a:solidFill>
                  <a:srgbClr val="000000"/>
                </a:solidFill>
                <a:latin typeface="Georgia"/>
                <a:cs typeface="Georgia"/>
              </a:rPr>
              <a:t> </a:t>
            </a:r>
            <a:r>
              <a:rPr sz="14450" spc="-185">
                <a:solidFill>
                  <a:srgbClr val="000000"/>
                </a:solidFill>
                <a:latin typeface="Georgia"/>
                <a:cs typeface="Georgia"/>
              </a:rPr>
              <a:t>you!!</a:t>
            </a:r>
            <a:endParaRPr sz="14450">
              <a:latin typeface="Georgia"/>
              <a:cs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48843"/>
            <a:ext cx="18288000" cy="9252585"/>
            <a:chOff x="0" y="548843"/>
            <a:chExt cx="18288000" cy="9252585"/>
          </a:xfrm>
        </p:grpSpPr>
        <p:pic>
          <p:nvPicPr>
            <p:cNvPr id="3" name="object 3"/>
            <p:cNvPicPr/>
            <p:nvPr/>
          </p:nvPicPr>
          <p:blipFill>
            <a:blip r:embed="rId2" cstate="print"/>
            <a:stretch>
              <a:fillRect/>
            </a:stretch>
          </p:blipFill>
          <p:spPr>
            <a:xfrm>
              <a:off x="11741886" y="596774"/>
              <a:ext cx="6219825" cy="9201150"/>
            </a:xfrm>
            <a:prstGeom prst="rect">
              <a:avLst/>
            </a:prstGeom>
          </p:spPr>
        </p:pic>
        <p:sp>
          <p:nvSpPr>
            <p:cNvPr id="4" name="object 4"/>
            <p:cNvSpPr/>
            <p:nvPr/>
          </p:nvSpPr>
          <p:spPr>
            <a:xfrm>
              <a:off x="0" y="548843"/>
              <a:ext cx="18288000" cy="9252585"/>
            </a:xfrm>
            <a:custGeom>
              <a:avLst/>
              <a:gdLst/>
              <a:ahLst/>
              <a:cxnLst/>
              <a:rect l="l" t="t" r="r" b="b"/>
              <a:pathLst>
                <a:path w="18288000" h="9252585">
                  <a:moveTo>
                    <a:pt x="18287988" y="9204604"/>
                  </a:moveTo>
                  <a:lnTo>
                    <a:pt x="0" y="9204604"/>
                  </a:lnTo>
                  <a:lnTo>
                    <a:pt x="0" y="9252229"/>
                  </a:lnTo>
                  <a:lnTo>
                    <a:pt x="18287988" y="9252229"/>
                  </a:lnTo>
                  <a:lnTo>
                    <a:pt x="18287988" y="9204604"/>
                  </a:lnTo>
                  <a:close/>
                </a:path>
                <a:path w="18288000" h="925258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sp>
        <p:nvSpPr>
          <p:cNvPr id="5" name="object 5"/>
          <p:cNvSpPr txBox="1"/>
          <p:nvPr/>
        </p:nvSpPr>
        <p:spPr>
          <a:xfrm>
            <a:off x="867821" y="2343975"/>
            <a:ext cx="10274300" cy="6883400"/>
          </a:xfrm>
          <a:prstGeom prst="rect">
            <a:avLst/>
          </a:prstGeom>
        </p:spPr>
        <p:txBody>
          <a:bodyPr vert="horz" wrap="square" lIns="0" tIns="12700" rIns="0" bIns="0" rtlCol="0">
            <a:spAutoFit/>
          </a:bodyPr>
          <a:lstStyle/>
          <a:p>
            <a:pPr marL="12700" marR="5080" algn="just">
              <a:lnSpc>
                <a:spcPct val="125000"/>
              </a:lnSpc>
              <a:spcBef>
                <a:spcPts val="100"/>
              </a:spcBef>
            </a:pPr>
            <a:r>
              <a:rPr sz="3000" spc="5">
                <a:solidFill>
                  <a:srgbClr val="332C2C"/>
                </a:solidFill>
                <a:latin typeface="Verdana"/>
                <a:cs typeface="Verdana"/>
              </a:rPr>
              <a:t>The </a:t>
            </a:r>
            <a:r>
              <a:rPr sz="3000" spc="70">
                <a:solidFill>
                  <a:srgbClr val="332C2C"/>
                </a:solidFill>
                <a:latin typeface="Verdana"/>
                <a:cs typeface="Verdana"/>
              </a:rPr>
              <a:t>Hungry </a:t>
            </a:r>
            <a:r>
              <a:rPr sz="3000" spc="40">
                <a:solidFill>
                  <a:srgbClr val="332C2C"/>
                </a:solidFill>
                <a:latin typeface="Verdana"/>
                <a:cs typeface="Verdana"/>
              </a:rPr>
              <a:t>Chef </a:t>
            </a:r>
            <a:r>
              <a:rPr sz="3000" spc="30">
                <a:solidFill>
                  <a:srgbClr val="332C2C"/>
                </a:solidFill>
                <a:latin typeface="Verdana"/>
                <a:cs typeface="Verdana"/>
              </a:rPr>
              <a:t>website </a:t>
            </a:r>
            <a:r>
              <a:rPr sz="3000" spc="-60">
                <a:solidFill>
                  <a:srgbClr val="332C2C"/>
                </a:solidFill>
                <a:latin typeface="Verdana"/>
                <a:cs typeface="Verdana"/>
              </a:rPr>
              <a:t>is </a:t>
            </a:r>
            <a:r>
              <a:rPr sz="3000" spc="-35">
                <a:solidFill>
                  <a:srgbClr val="332C2C"/>
                </a:solidFill>
                <a:latin typeface="Verdana"/>
                <a:cs typeface="Verdana"/>
              </a:rPr>
              <a:t>a </a:t>
            </a:r>
            <a:r>
              <a:rPr sz="3000" spc="50">
                <a:solidFill>
                  <a:srgbClr val="332C2C"/>
                </a:solidFill>
                <a:latin typeface="Verdana"/>
                <a:cs typeface="Verdana"/>
              </a:rPr>
              <a:t>food </a:t>
            </a:r>
            <a:r>
              <a:rPr sz="3000" spc="-80">
                <a:solidFill>
                  <a:srgbClr val="332C2C"/>
                </a:solidFill>
                <a:latin typeface="Verdana"/>
                <a:cs typeface="Verdana"/>
              </a:rPr>
              <a:t>lover's </a:t>
            </a:r>
            <a:r>
              <a:rPr sz="3000" spc="-55">
                <a:solidFill>
                  <a:srgbClr val="332C2C"/>
                </a:solidFill>
                <a:latin typeface="Verdana"/>
                <a:cs typeface="Verdana"/>
              </a:rPr>
              <a:t>paradise! </a:t>
            </a:r>
            <a:r>
              <a:rPr sz="3000" spc="-50">
                <a:solidFill>
                  <a:srgbClr val="332C2C"/>
                </a:solidFill>
                <a:latin typeface="Verdana"/>
                <a:cs typeface="Verdana"/>
              </a:rPr>
              <a:t> </a:t>
            </a:r>
            <a:r>
              <a:rPr sz="3000" spc="-30">
                <a:solidFill>
                  <a:srgbClr val="332C2C"/>
                </a:solidFill>
                <a:latin typeface="Verdana"/>
                <a:cs typeface="Verdana"/>
              </a:rPr>
              <a:t>We're</a:t>
            </a:r>
            <a:r>
              <a:rPr sz="3000" spc="-250">
                <a:solidFill>
                  <a:srgbClr val="332C2C"/>
                </a:solidFill>
                <a:latin typeface="Verdana"/>
                <a:cs typeface="Verdana"/>
              </a:rPr>
              <a:t> </a:t>
            </a:r>
            <a:r>
              <a:rPr sz="3000" spc="5">
                <a:solidFill>
                  <a:srgbClr val="332C2C"/>
                </a:solidFill>
                <a:latin typeface="Verdana"/>
                <a:cs typeface="Verdana"/>
              </a:rPr>
              <a:t>passionate</a:t>
            </a:r>
            <a:r>
              <a:rPr sz="3000" spc="-245">
                <a:solidFill>
                  <a:srgbClr val="332C2C"/>
                </a:solidFill>
                <a:latin typeface="Verdana"/>
                <a:cs typeface="Verdana"/>
              </a:rPr>
              <a:t> </a:t>
            </a:r>
            <a:r>
              <a:rPr sz="3000" spc="65">
                <a:solidFill>
                  <a:srgbClr val="332C2C"/>
                </a:solidFill>
                <a:latin typeface="Verdana"/>
                <a:cs typeface="Verdana"/>
              </a:rPr>
              <a:t>about</a:t>
            </a:r>
            <a:r>
              <a:rPr sz="3000" spc="-245">
                <a:solidFill>
                  <a:srgbClr val="332C2C"/>
                </a:solidFill>
                <a:latin typeface="Verdana"/>
                <a:cs typeface="Verdana"/>
              </a:rPr>
              <a:t> </a:t>
            </a:r>
            <a:r>
              <a:rPr sz="3000" spc="80">
                <a:solidFill>
                  <a:srgbClr val="332C2C"/>
                </a:solidFill>
                <a:latin typeface="Verdana"/>
                <a:cs typeface="Verdana"/>
              </a:rPr>
              <a:t>bringing</a:t>
            </a:r>
            <a:r>
              <a:rPr sz="3000" spc="-245">
                <a:solidFill>
                  <a:srgbClr val="332C2C"/>
                </a:solidFill>
                <a:latin typeface="Verdana"/>
                <a:cs typeface="Verdana"/>
              </a:rPr>
              <a:t> </a:t>
            </a:r>
            <a:r>
              <a:rPr sz="3000" spc="-10">
                <a:solidFill>
                  <a:srgbClr val="332C2C"/>
                </a:solidFill>
                <a:latin typeface="Verdana"/>
                <a:cs typeface="Verdana"/>
              </a:rPr>
              <a:t>you</a:t>
            </a:r>
            <a:r>
              <a:rPr sz="3000" spc="-250">
                <a:solidFill>
                  <a:srgbClr val="332C2C"/>
                </a:solidFill>
                <a:latin typeface="Verdana"/>
                <a:cs typeface="Verdana"/>
              </a:rPr>
              <a:t> </a:t>
            </a:r>
            <a:r>
              <a:rPr sz="3000" spc="60">
                <a:solidFill>
                  <a:srgbClr val="332C2C"/>
                </a:solidFill>
                <a:latin typeface="Verdana"/>
                <a:cs typeface="Verdana"/>
              </a:rPr>
              <a:t>the</a:t>
            </a:r>
            <a:r>
              <a:rPr sz="3000" spc="-245">
                <a:solidFill>
                  <a:srgbClr val="332C2C"/>
                </a:solidFill>
                <a:latin typeface="Verdana"/>
                <a:cs typeface="Verdana"/>
              </a:rPr>
              <a:t> </a:t>
            </a:r>
            <a:r>
              <a:rPr sz="3000" spc="30">
                <a:solidFill>
                  <a:srgbClr val="332C2C"/>
                </a:solidFill>
                <a:latin typeface="Verdana"/>
                <a:cs typeface="Verdana"/>
              </a:rPr>
              <a:t>best</a:t>
            </a:r>
            <a:r>
              <a:rPr sz="3000" spc="-245">
                <a:solidFill>
                  <a:srgbClr val="332C2C"/>
                </a:solidFill>
                <a:latin typeface="Verdana"/>
                <a:cs typeface="Verdana"/>
              </a:rPr>
              <a:t> </a:t>
            </a:r>
            <a:r>
              <a:rPr sz="3000" spc="-50">
                <a:solidFill>
                  <a:srgbClr val="332C2C"/>
                </a:solidFill>
                <a:latin typeface="Verdana"/>
                <a:cs typeface="Verdana"/>
              </a:rPr>
              <a:t>recipes, </a:t>
            </a:r>
            <a:r>
              <a:rPr sz="3000" spc="-1040">
                <a:solidFill>
                  <a:srgbClr val="332C2C"/>
                </a:solidFill>
                <a:latin typeface="Verdana"/>
                <a:cs typeface="Verdana"/>
              </a:rPr>
              <a:t> </a:t>
            </a:r>
            <a:r>
              <a:rPr sz="3000" spc="75">
                <a:solidFill>
                  <a:srgbClr val="332C2C"/>
                </a:solidFill>
                <a:latin typeface="Verdana"/>
                <a:cs typeface="Verdana"/>
              </a:rPr>
              <a:t>cooking</a:t>
            </a:r>
            <a:r>
              <a:rPr sz="3000" spc="80">
                <a:solidFill>
                  <a:srgbClr val="332C2C"/>
                </a:solidFill>
                <a:latin typeface="Verdana"/>
                <a:cs typeface="Verdana"/>
              </a:rPr>
              <a:t> </a:t>
            </a:r>
            <a:r>
              <a:rPr sz="3000" spc="5">
                <a:solidFill>
                  <a:srgbClr val="332C2C"/>
                </a:solidFill>
                <a:latin typeface="Verdana"/>
                <a:cs typeface="Verdana"/>
              </a:rPr>
              <a:t>techniques,</a:t>
            </a:r>
            <a:r>
              <a:rPr sz="3000" spc="10">
                <a:solidFill>
                  <a:srgbClr val="332C2C"/>
                </a:solidFill>
                <a:latin typeface="Verdana"/>
                <a:cs typeface="Verdana"/>
              </a:rPr>
              <a:t> </a:t>
            </a:r>
            <a:r>
              <a:rPr sz="3000" spc="85">
                <a:solidFill>
                  <a:srgbClr val="332C2C"/>
                </a:solidFill>
                <a:latin typeface="Verdana"/>
                <a:cs typeface="Verdana"/>
              </a:rPr>
              <a:t>and</a:t>
            </a:r>
            <a:r>
              <a:rPr sz="3000" spc="90">
                <a:solidFill>
                  <a:srgbClr val="332C2C"/>
                </a:solidFill>
                <a:latin typeface="Verdana"/>
                <a:cs typeface="Verdana"/>
              </a:rPr>
              <a:t> </a:t>
            </a:r>
            <a:r>
              <a:rPr sz="3000" spc="15">
                <a:solidFill>
                  <a:srgbClr val="332C2C"/>
                </a:solidFill>
                <a:latin typeface="Verdana"/>
                <a:cs typeface="Verdana"/>
              </a:rPr>
              <a:t>culinary</a:t>
            </a:r>
            <a:r>
              <a:rPr sz="3000" spc="20">
                <a:solidFill>
                  <a:srgbClr val="332C2C"/>
                </a:solidFill>
                <a:latin typeface="Verdana"/>
                <a:cs typeface="Verdana"/>
              </a:rPr>
              <a:t> </a:t>
            </a:r>
            <a:r>
              <a:rPr sz="3000" spc="-30">
                <a:solidFill>
                  <a:srgbClr val="332C2C"/>
                </a:solidFill>
                <a:latin typeface="Verdana"/>
                <a:cs typeface="Verdana"/>
              </a:rPr>
              <a:t>inspiration.</a:t>
            </a:r>
            <a:r>
              <a:rPr sz="3000" spc="-25">
                <a:solidFill>
                  <a:srgbClr val="332C2C"/>
                </a:solidFill>
                <a:latin typeface="Verdana"/>
                <a:cs typeface="Verdana"/>
              </a:rPr>
              <a:t> </a:t>
            </a:r>
            <a:r>
              <a:rPr sz="3000" spc="-220">
                <a:solidFill>
                  <a:srgbClr val="332C2C"/>
                </a:solidFill>
                <a:latin typeface="Verdana"/>
                <a:cs typeface="Verdana"/>
              </a:rPr>
              <a:t>- </a:t>
            </a:r>
            <a:r>
              <a:rPr sz="3000" spc="-215">
                <a:solidFill>
                  <a:srgbClr val="332C2C"/>
                </a:solidFill>
                <a:latin typeface="Verdana"/>
                <a:cs typeface="Verdana"/>
              </a:rPr>
              <a:t> </a:t>
            </a:r>
            <a:r>
              <a:rPr sz="3000" spc="90">
                <a:solidFill>
                  <a:srgbClr val="332C2C"/>
                </a:solidFill>
                <a:latin typeface="Verdana"/>
                <a:cs typeface="Verdana"/>
              </a:rPr>
              <a:t>Whether</a:t>
            </a:r>
            <a:r>
              <a:rPr sz="3000" spc="95">
                <a:solidFill>
                  <a:srgbClr val="332C2C"/>
                </a:solidFill>
                <a:latin typeface="Verdana"/>
                <a:cs typeface="Verdana"/>
              </a:rPr>
              <a:t> </a:t>
            </a:r>
            <a:r>
              <a:rPr sz="3000" spc="-55">
                <a:solidFill>
                  <a:srgbClr val="332C2C"/>
                </a:solidFill>
                <a:latin typeface="Verdana"/>
                <a:cs typeface="Verdana"/>
              </a:rPr>
              <a:t>you're</a:t>
            </a:r>
            <a:r>
              <a:rPr sz="3000" spc="-50">
                <a:solidFill>
                  <a:srgbClr val="332C2C"/>
                </a:solidFill>
                <a:latin typeface="Verdana"/>
                <a:cs typeface="Verdana"/>
              </a:rPr>
              <a:t> </a:t>
            </a:r>
            <a:r>
              <a:rPr sz="3000" spc="-35">
                <a:solidFill>
                  <a:srgbClr val="332C2C"/>
                </a:solidFill>
                <a:latin typeface="Verdana"/>
                <a:cs typeface="Verdana"/>
              </a:rPr>
              <a:t>a</a:t>
            </a:r>
            <a:r>
              <a:rPr sz="3000" spc="-30">
                <a:solidFill>
                  <a:srgbClr val="332C2C"/>
                </a:solidFill>
                <a:latin typeface="Verdana"/>
                <a:cs typeface="Verdana"/>
              </a:rPr>
              <a:t> </a:t>
            </a:r>
            <a:r>
              <a:rPr sz="3000" spc="15">
                <a:solidFill>
                  <a:srgbClr val="332C2C"/>
                </a:solidFill>
                <a:latin typeface="Verdana"/>
                <a:cs typeface="Verdana"/>
              </a:rPr>
              <a:t>seasoned</a:t>
            </a:r>
            <a:r>
              <a:rPr sz="3000" spc="20">
                <a:solidFill>
                  <a:srgbClr val="332C2C"/>
                </a:solidFill>
                <a:latin typeface="Verdana"/>
                <a:cs typeface="Verdana"/>
              </a:rPr>
              <a:t> </a:t>
            </a:r>
            <a:r>
              <a:rPr sz="3000" spc="114">
                <a:solidFill>
                  <a:srgbClr val="332C2C"/>
                </a:solidFill>
                <a:latin typeface="Verdana"/>
                <a:cs typeface="Verdana"/>
              </a:rPr>
              <a:t>home</a:t>
            </a:r>
            <a:r>
              <a:rPr sz="3000" spc="120">
                <a:solidFill>
                  <a:srgbClr val="332C2C"/>
                </a:solidFill>
                <a:latin typeface="Verdana"/>
                <a:cs typeface="Verdana"/>
              </a:rPr>
              <a:t> </a:t>
            </a:r>
            <a:r>
              <a:rPr sz="3000" spc="60">
                <a:solidFill>
                  <a:srgbClr val="332C2C"/>
                </a:solidFill>
                <a:latin typeface="Verdana"/>
                <a:cs typeface="Verdana"/>
              </a:rPr>
              <a:t>cook</a:t>
            </a:r>
            <a:r>
              <a:rPr sz="3000" spc="65">
                <a:solidFill>
                  <a:srgbClr val="332C2C"/>
                </a:solidFill>
                <a:latin typeface="Verdana"/>
                <a:cs typeface="Verdana"/>
              </a:rPr>
              <a:t> </a:t>
            </a:r>
            <a:r>
              <a:rPr sz="3000" spc="-10">
                <a:solidFill>
                  <a:srgbClr val="332C2C"/>
                </a:solidFill>
                <a:latin typeface="Verdana"/>
                <a:cs typeface="Verdana"/>
              </a:rPr>
              <a:t>or</a:t>
            </a:r>
            <a:r>
              <a:rPr sz="3000" spc="-5">
                <a:solidFill>
                  <a:srgbClr val="332C2C"/>
                </a:solidFill>
                <a:latin typeface="Verdana"/>
                <a:cs typeface="Verdana"/>
              </a:rPr>
              <a:t> </a:t>
            </a:r>
            <a:r>
              <a:rPr sz="3000" spc="-40">
                <a:solidFill>
                  <a:srgbClr val="332C2C"/>
                </a:solidFill>
                <a:latin typeface="Verdana"/>
                <a:cs typeface="Verdana"/>
              </a:rPr>
              <a:t>just </a:t>
            </a:r>
            <a:r>
              <a:rPr sz="3000" spc="-35">
                <a:solidFill>
                  <a:srgbClr val="332C2C"/>
                </a:solidFill>
                <a:latin typeface="Verdana"/>
                <a:cs typeface="Verdana"/>
              </a:rPr>
              <a:t> </a:t>
            </a:r>
            <a:r>
              <a:rPr sz="3000" spc="25">
                <a:solidFill>
                  <a:srgbClr val="332C2C"/>
                </a:solidFill>
                <a:latin typeface="Verdana"/>
                <a:cs typeface="Verdana"/>
              </a:rPr>
              <a:t>starting </a:t>
            </a:r>
            <a:r>
              <a:rPr sz="3000" spc="-25">
                <a:solidFill>
                  <a:srgbClr val="332C2C"/>
                </a:solidFill>
                <a:latin typeface="Verdana"/>
                <a:cs typeface="Verdana"/>
              </a:rPr>
              <a:t>your </a:t>
            </a:r>
            <a:r>
              <a:rPr sz="3000" spc="15">
                <a:solidFill>
                  <a:srgbClr val="332C2C"/>
                </a:solidFill>
                <a:latin typeface="Verdana"/>
                <a:cs typeface="Verdana"/>
              </a:rPr>
              <a:t>culinary </a:t>
            </a:r>
            <a:r>
              <a:rPr sz="3000" spc="-95">
                <a:solidFill>
                  <a:srgbClr val="332C2C"/>
                </a:solidFill>
                <a:latin typeface="Verdana"/>
                <a:cs typeface="Verdana"/>
              </a:rPr>
              <a:t>journey, </a:t>
            </a:r>
            <a:r>
              <a:rPr sz="3000" spc="-60">
                <a:solidFill>
                  <a:srgbClr val="332C2C"/>
                </a:solidFill>
                <a:latin typeface="Verdana"/>
                <a:cs typeface="Verdana"/>
              </a:rPr>
              <a:t>we've </a:t>
            </a:r>
            <a:r>
              <a:rPr sz="3000" spc="90">
                <a:solidFill>
                  <a:srgbClr val="332C2C"/>
                </a:solidFill>
                <a:latin typeface="Verdana"/>
                <a:cs typeface="Verdana"/>
              </a:rPr>
              <a:t>got </a:t>
            </a:r>
            <a:r>
              <a:rPr sz="3000" spc="75">
                <a:solidFill>
                  <a:srgbClr val="332C2C"/>
                </a:solidFill>
                <a:latin typeface="Verdana"/>
                <a:cs typeface="Verdana"/>
              </a:rPr>
              <a:t>something </a:t>
            </a:r>
            <a:r>
              <a:rPr sz="3000" spc="80">
                <a:solidFill>
                  <a:srgbClr val="332C2C"/>
                </a:solidFill>
                <a:latin typeface="Verdana"/>
                <a:cs typeface="Verdana"/>
              </a:rPr>
              <a:t> </a:t>
            </a:r>
            <a:r>
              <a:rPr sz="3000" spc="-70">
                <a:solidFill>
                  <a:srgbClr val="332C2C"/>
                </a:solidFill>
                <a:latin typeface="Verdana"/>
                <a:cs typeface="Verdana"/>
              </a:rPr>
              <a:t>f</a:t>
            </a:r>
            <a:r>
              <a:rPr sz="3000" spc="-10">
                <a:solidFill>
                  <a:srgbClr val="332C2C"/>
                </a:solidFill>
                <a:latin typeface="Verdana"/>
                <a:cs typeface="Verdana"/>
              </a:rPr>
              <a:t>or</a:t>
            </a:r>
            <a:r>
              <a:rPr sz="3000" spc="-270">
                <a:solidFill>
                  <a:srgbClr val="332C2C"/>
                </a:solidFill>
                <a:latin typeface="Verdana"/>
                <a:cs typeface="Verdana"/>
              </a:rPr>
              <a:t> </a:t>
            </a:r>
            <a:r>
              <a:rPr sz="3000" spc="-10">
                <a:solidFill>
                  <a:srgbClr val="332C2C"/>
                </a:solidFill>
                <a:latin typeface="Verdana"/>
                <a:cs typeface="Verdana"/>
              </a:rPr>
              <a:t>e</a:t>
            </a:r>
            <a:r>
              <a:rPr sz="3000" spc="-195">
                <a:solidFill>
                  <a:srgbClr val="332C2C"/>
                </a:solidFill>
                <a:latin typeface="Verdana"/>
                <a:cs typeface="Verdana"/>
              </a:rPr>
              <a:t>v</a:t>
            </a:r>
            <a:r>
              <a:rPr sz="3000" spc="-35">
                <a:solidFill>
                  <a:srgbClr val="332C2C"/>
                </a:solidFill>
                <a:latin typeface="Verdana"/>
                <a:cs typeface="Verdana"/>
              </a:rPr>
              <a:t>e</a:t>
            </a:r>
            <a:r>
              <a:rPr sz="3000" spc="20">
                <a:solidFill>
                  <a:srgbClr val="332C2C"/>
                </a:solidFill>
                <a:latin typeface="Verdana"/>
                <a:cs typeface="Verdana"/>
              </a:rPr>
              <a:t>r</a:t>
            </a:r>
            <a:r>
              <a:rPr sz="3000" spc="-195">
                <a:solidFill>
                  <a:srgbClr val="332C2C"/>
                </a:solidFill>
                <a:latin typeface="Verdana"/>
                <a:cs typeface="Verdana"/>
              </a:rPr>
              <a:t>y</a:t>
            </a:r>
            <a:r>
              <a:rPr sz="3000" spc="-65">
                <a:solidFill>
                  <a:srgbClr val="332C2C"/>
                </a:solidFill>
                <a:latin typeface="Verdana"/>
                <a:cs typeface="Verdana"/>
              </a:rPr>
              <a:t>one.</a:t>
            </a:r>
            <a:endParaRPr sz="3000">
              <a:latin typeface="Verdana"/>
              <a:cs typeface="Verdana"/>
            </a:endParaRPr>
          </a:p>
          <a:p>
            <a:pPr>
              <a:lnSpc>
                <a:spcPct val="100000"/>
              </a:lnSpc>
            </a:pPr>
            <a:endParaRPr sz="3700">
              <a:latin typeface="Verdana"/>
              <a:cs typeface="Verdana"/>
            </a:endParaRPr>
          </a:p>
          <a:p>
            <a:pPr marL="12700" marR="5080" indent="345440" algn="just">
              <a:lnSpc>
                <a:spcPct val="125000"/>
              </a:lnSpc>
            </a:pPr>
            <a:r>
              <a:rPr sz="3000" spc="20">
                <a:solidFill>
                  <a:srgbClr val="332C2C"/>
                </a:solidFill>
                <a:latin typeface="Verdana"/>
                <a:cs typeface="Verdana"/>
              </a:rPr>
              <a:t>Uncover </a:t>
            </a:r>
            <a:r>
              <a:rPr sz="3000" spc="-35">
                <a:solidFill>
                  <a:srgbClr val="332C2C"/>
                </a:solidFill>
                <a:latin typeface="Verdana"/>
                <a:cs typeface="Verdana"/>
              </a:rPr>
              <a:t>a </a:t>
            </a:r>
            <a:r>
              <a:rPr sz="3000" spc="-30">
                <a:solidFill>
                  <a:srgbClr val="332C2C"/>
                </a:solidFill>
                <a:latin typeface="Verdana"/>
                <a:cs typeface="Verdana"/>
              </a:rPr>
              <a:t>treasure </a:t>
            </a:r>
            <a:r>
              <a:rPr sz="3000" spc="-50">
                <a:solidFill>
                  <a:srgbClr val="332C2C"/>
                </a:solidFill>
                <a:latin typeface="Verdana"/>
                <a:cs typeface="Verdana"/>
              </a:rPr>
              <a:t>trove </a:t>
            </a:r>
            <a:r>
              <a:rPr sz="3000" spc="10">
                <a:solidFill>
                  <a:srgbClr val="332C2C"/>
                </a:solidFill>
                <a:latin typeface="Verdana"/>
                <a:cs typeface="Verdana"/>
              </a:rPr>
              <a:t>of </a:t>
            </a:r>
            <a:r>
              <a:rPr sz="3000" spc="35">
                <a:solidFill>
                  <a:srgbClr val="332C2C"/>
                </a:solidFill>
                <a:latin typeface="Verdana"/>
                <a:cs typeface="Verdana"/>
              </a:rPr>
              <a:t>delicious </a:t>
            </a:r>
            <a:r>
              <a:rPr sz="3000" spc="10">
                <a:solidFill>
                  <a:srgbClr val="332C2C"/>
                </a:solidFill>
                <a:latin typeface="Verdana"/>
                <a:cs typeface="Verdana"/>
              </a:rPr>
              <a:t>recipes </a:t>
            </a:r>
            <a:r>
              <a:rPr sz="3000" spc="40">
                <a:solidFill>
                  <a:srgbClr val="332C2C"/>
                </a:solidFill>
                <a:latin typeface="Verdana"/>
                <a:cs typeface="Verdana"/>
              </a:rPr>
              <a:t>from </a:t>
            </a:r>
            <a:r>
              <a:rPr sz="3000" spc="45">
                <a:solidFill>
                  <a:srgbClr val="332C2C"/>
                </a:solidFill>
                <a:latin typeface="Verdana"/>
                <a:cs typeface="Verdana"/>
              </a:rPr>
              <a:t> </a:t>
            </a:r>
            <a:r>
              <a:rPr sz="3000" spc="50">
                <a:solidFill>
                  <a:srgbClr val="332C2C"/>
                </a:solidFill>
                <a:latin typeface="Verdana"/>
                <a:cs typeface="Verdana"/>
              </a:rPr>
              <a:t>around</a:t>
            </a:r>
            <a:r>
              <a:rPr sz="3000" spc="55">
                <a:solidFill>
                  <a:srgbClr val="332C2C"/>
                </a:solidFill>
                <a:latin typeface="Verdana"/>
                <a:cs typeface="Verdana"/>
              </a:rPr>
              <a:t> </a:t>
            </a:r>
            <a:r>
              <a:rPr sz="3000" spc="60">
                <a:solidFill>
                  <a:srgbClr val="332C2C"/>
                </a:solidFill>
                <a:latin typeface="Verdana"/>
                <a:cs typeface="Verdana"/>
              </a:rPr>
              <a:t>the</a:t>
            </a:r>
            <a:r>
              <a:rPr sz="3000" spc="65">
                <a:solidFill>
                  <a:srgbClr val="332C2C"/>
                </a:solidFill>
                <a:latin typeface="Verdana"/>
                <a:cs typeface="Verdana"/>
              </a:rPr>
              <a:t> </a:t>
            </a:r>
            <a:r>
              <a:rPr sz="3000" spc="-10">
                <a:solidFill>
                  <a:srgbClr val="332C2C"/>
                </a:solidFill>
                <a:latin typeface="Verdana"/>
                <a:cs typeface="Verdana"/>
              </a:rPr>
              <a:t>globe.</a:t>
            </a:r>
            <a:r>
              <a:rPr sz="3000" spc="-5">
                <a:solidFill>
                  <a:srgbClr val="332C2C"/>
                </a:solidFill>
                <a:latin typeface="Verdana"/>
                <a:cs typeface="Verdana"/>
              </a:rPr>
              <a:t> </a:t>
            </a:r>
            <a:r>
              <a:rPr sz="3000" spc="85">
                <a:solidFill>
                  <a:srgbClr val="332C2C"/>
                </a:solidFill>
                <a:latin typeface="Verdana"/>
                <a:cs typeface="Verdana"/>
              </a:rPr>
              <a:t>From</a:t>
            </a:r>
            <a:r>
              <a:rPr sz="3000" spc="90">
                <a:solidFill>
                  <a:srgbClr val="332C2C"/>
                </a:solidFill>
                <a:latin typeface="Verdana"/>
                <a:cs typeface="Verdana"/>
              </a:rPr>
              <a:t> </a:t>
            </a:r>
            <a:r>
              <a:rPr sz="3000" spc="5">
                <a:solidFill>
                  <a:srgbClr val="332C2C"/>
                </a:solidFill>
                <a:latin typeface="Verdana"/>
                <a:cs typeface="Verdana"/>
              </a:rPr>
              <a:t>traditional</a:t>
            </a:r>
            <a:r>
              <a:rPr sz="3000" spc="10">
                <a:solidFill>
                  <a:srgbClr val="332C2C"/>
                </a:solidFill>
                <a:latin typeface="Verdana"/>
                <a:cs typeface="Verdana"/>
              </a:rPr>
              <a:t> </a:t>
            </a:r>
            <a:r>
              <a:rPr sz="3000" spc="-55">
                <a:solidFill>
                  <a:srgbClr val="332C2C"/>
                </a:solidFill>
                <a:latin typeface="Verdana"/>
                <a:cs typeface="Verdana"/>
              </a:rPr>
              <a:t>favorites</a:t>
            </a:r>
            <a:r>
              <a:rPr sz="3000" spc="-50">
                <a:solidFill>
                  <a:srgbClr val="332C2C"/>
                </a:solidFill>
                <a:latin typeface="Verdana"/>
                <a:cs typeface="Verdana"/>
              </a:rPr>
              <a:t> </a:t>
            </a:r>
            <a:r>
              <a:rPr sz="3000" spc="15">
                <a:solidFill>
                  <a:srgbClr val="332C2C"/>
                </a:solidFill>
                <a:latin typeface="Verdana"/>
                <a:cs typeface="Verdana"/>
              </a:rPr>
              <a:t>to </a:t>
            </a:r>
            <a:r>
              <a:rPr sz="3000" spc="20">
                <a:solidFill>
                  <a:srgbClr val="332C2C"/>
                </a:solidFill>
                <a:latin typeface="Verdana"/>
                <a:cs typeface="Verdana"/>
              </a:rPr>
              <a:t> </a:t>
            </a:r>
            <a:r>
              <a:rPr sz="3000" spc="-15">
                <a:solidFill>
                  <a:srgbClr val="332C2C"/>
                </a:solidFill>
                <a:latin typeface="Verdana"/>
                <a:cs typeface="Verdana"/>
              </a:rPr>
              <a:t>innovative </a:t>
            </a:r>
            <a:r>
              <a:rPr sz="3000" spc="-40">
                <a:solidFill>
                  <a:srgbClr val="332C2C"/>
                </a:solidFill>
                <a:latin typeface="Verdana"/>
                <a:cs typeface="Verdana"/>
              </a:rPr>
              <a:t>creations, </a:t>
            </a:r>
            <a:r>
              <a:rPr sz="3000" spc="20">
                <a:solidFill>
                  <a:srgbClr val="332C2C"/>
                </a:solidFill>
                <a:latin typeface="Verdana"/>
                <a:cs typeface="Verdana"/>
              </a:rPr>
              <a:t>these </a:t>
            </a:r>
            <a:r>
              <a:rPr sz="3000" spc="10">
                <a:solidFill>
                  <a:srgbClr val="332C2C"/>
                </a:solidFill>
                <a:latin typeface="Verdana"/>
                <a:cs typeface="Verdana"/>
              </a:rPr>
              <a:t>websites </a:t>
            </a:r>
            <a:r>
              <a:rPr sz="3000" spc="-20">
                <a:solidFill>
                  <a:srgbClr val="332C2C"/>
                </a:solidFill>
                <a:latin typeface="Verdana"/>
                <a:cs typeface="Verdana"/>
              </a:rPr>
              <a:t>offer </a:t>
            </a:r>
            <a:r>
              <a:rPr sz="3000" spc="-35">
                <a:solidFill>
                  <a:srgbClr val="332C2C"/>
                </a:solidFill>
                <a:latin typeface="Verdana"/>
                <a:cs typeface="Verdana"/>
              </a:rPr>
              <a:t>a </a:t>
            </a:r>
            <a:r>
              <a:rPr sz="3000" spc="15">
                <a:solidFill>
                  <a:srgbClr val="332C2C"/>
                </a:solidFill>
                <a:latin typeface="Verdana"/>
                <a:cs typeface="Verdana"/>
              </a:rPr>
              <a:t>plethora </a:t>
            </a:r>
            <a:r>
              <a:rPr sz="3000" spc="20">
                <a:solidFill>
                  <a:srgbClr val="332C2C"/>
                </a:solidFill>
                <a:latin typeface="Verdana"/>
                <a:cs typeface="Verdana"/>
              </a:rPr>
              <a:t> </a:t>
            </a:r>
            <a:r>
              <a:rPr sz="3000" spc="10">
                <a:solidFill>
                  <a:srgbClr val="332C2C"/>
                </a:solidFill>
                <a:latin typeface="Verdana"/>
                <a:cs typeface="Verdana"/>
              </a:rPr>
              <a:t>of </a:t>
            </a:r>
            <a:r>
              <a:rPr sz="3000" spc="15">
                <a:solidFill>
                  <a:srgbClr val="332C2C"/>
                </a:solidFill>
                <a:latin typeface="Verdana"/>
                <a:cs typeface="Verdana"/>
              </a:rPr>
              <a:t>culinary </a:t>
            </a:r>
            <a:r>
              <a:rPr sz="3000" spc="10">
                <a:solidFill>
                  <a:srgbClr val="332C2C"/>
                </a:solidFill>
                <a:latin typeface="Verdana"/>
                <a:cs typeface="Verdana"/>
              </a:rPr>
              <a:t>inspiration </a:t>
            </a:r>
            <a:r>
              <a:rPr sz="3000" spc="-30">
                <a:solidFill>
                  <a:srgbClr val="332C2C"/>
                </a:solidFill>
                <a:latin typeface="Verdana"/>
                <a:cs typeface="Verdana"/>
              </a:rPr>
              <a:t>for </a:t>
            </a:r>
            <a:r>
              <a:rPr sz="3000" spc="-75">
                <a:solidFill>
                  <a:srgbClr val="332C2C"/>
                </a:solidFill>
                <a:latin typeface="Verdana"/>
                <a:cs typeface="Verdana"/>
              </a:rPr>
              <a:t>every </a:t>
            </a:r>
            <a:r>
              <a:rPr sz="3000" spc="114">
                <a:solidFill>
                  <a:srgbClr val="332C2C"/>
                </a:solidFill>
                <a:latin typeface="Verdana"/>
                <a:cs typeface="Verdana"/>
              </a:rPr>
              <a:t>home </a:t>
            </a:r>
            <a:r>
              <a:rPr sz="3000" spc="-40">
                <a:solidFill>
                  <a:srgbClr val="332C2C"/>
                </a:solidFill>
                <a:latin typeface="Verdana"/>
                <a:cs typeface="Verdana"/>
              </a:rPr>
              <a:t>cook. </a:t>
            </a:r>
            <a:r>
              <a:rPr sz="3000" spc="40">
                <a:solidFill>
                  <a:srgbClr val="332C2C"/>
                </a:solidFill>
                <a:latin typeface="Verdana"/>
                <a:cs typeface="Verdana"/>
              </a:rPr>
              <a:t>Let </a:t>
            </a:r>
            <a:r>
              <a:rPr sz="3000" spc="-25">
                <a:solidFill>
                  <a:srgbClr val="332C2C"/>
                </a:solidFill>
                <a:latin typeface="Verdana"/>
                <a:cs typeface="Verdana"/>
              </a:rPr>
              <a:t>your </a:t>
            </a:r>
            <a:r>
              <a:rPr sz="3000" spc="-20">
                <a:solidFill>
                  <a:srgbClr val="332C2C"/>
                </a:solidFill>
                <a:latin typeface="Verdana"/>
                <a:cs typeface="Verdana"/>
              </a:rPr>
              <a:t> tas</a:t>
            </a:r>
            <a:r>
              <a:rPr sz="3000" spc="-75">
                <a:solidFill>
                  <a:srgbClr val="332C2C"/>
                </a:solidFill>
                <a:latin typeface="Verdana"/>
                <a:cs typeface="Verdana"/>
              </a:rPr>
              <a:t>t</a:t>
            </a:r>
            <a:r>
              <a:rPr sz="3000" spc="20">
                <a:solidFill>
                  <a:srgbClr val="332C2C"/>
                </a:solidFill>
                <a:latin typeface="Verdana"/>
                <a:cs typeface="Verdana"/>
              </a:rPr>
              <a:t>e</a:t>
            </a:r>
            <a:r>
              <a:rPr sz="3000" spc="-270">
                <a:solidFill>
                  <a:srgbClr val="332C2C"/>
                </a:solidFill>
                <a:latin typeface="Verdana"/>
                <a:cs typeface="Verdana"/>
              </a:rPr>
              <a:t> </a:t>
            </a:r>
            <a:r>
              <a:rPr sz="3000" spc="85">
                <a:solidFill>
                  <a:srgbClr val="332C2C"/>
                </a:solidFill>
                <a:latin typeface="Verdana"/>
                <a:cs typeface="Verdana"/>
              </a:rPr>
              <a:t>buds</a:t>
            </a:r>
            <a:r>
              <a:rPr sz="3000" spc="-270">
                <a:solidFill>
                  <a:srgbClr val="332C2C"/>
                </a:solidFill>
                <a:latin typeface="Verdana"/>
                <a:cs typeface="Verdana"/>
              </a:rPr>
              <a:t> </a:t>
            </a:r>
            <a:r>
              <a:rPr sz="3000" spc="35">
                <a:solidFill>
                  <a:srgbClr val="332C2C"/>
                </a:solidFill>
                <a:latin typeface="Verdana"/>
                <a:cs typeface="Verdana"/>
              </a:rPr>
              <a:t>t</a:t>
            </a:r>
            <a:r>
              <a:rPr sz="3000" spc="-225">
                <a:solidFill>
                  <a:srgbClr val="332C2C"/>
                </a:solidFill>
                <a:latin typeface="Verdana"/>
                <a:cs typeface="Verdana"/>
              </a:rPr>
              <a:t>r</a:t>
            </a:r>
            <a:r>
              <a:rPr sz="3000" spc="-65">
                <a:solidFill>
                  <a:srgbClr val="332C2C"/>
                </a:solidFill>
                <a:latin typeface="Verdana"/>
                <a:cs typeface="Verdana"/>
              </a:rPr>
              <a:t>a</a:t>
            </a:r>
            <a:r>
              <a:rPr sz="3000" spc="-195">
                <a:solidFill>
                  <a:srgbClr val="332C2C"/>
                </a:solidFill>
                <a:latin typeface="Verdana"/>
                <a:cs typeface="Verdana"/>
              </a:rPr>
              <a:t>v</a:t>
            </a:r>
            <a:r>
              <a:rPr sz="3000">
                <a:solidFill>
                  <a:srgbClr val="332C2C"/>
                </a:solidFill>
                <a:latin typeface="Verdana"/>
                <a:cs typeface="Verdana"/>
              </a:rPr>
              <a:t>el</a:t>
            </a:r>
            <a:r>
              <a:rPr sz="3000" spc="-270">
                <a:solidFill>
                  <a:srgbClr val="332C2C"/>
                </a:solidFill>
                <a:latin typeface="Verdana"/>
                <a:cs typeface="Verdana"/>
              </a:rPr>
              <a:t> </a:t>
            </a:r>
            <a:r>
              <a:rPr sz="3000" spc="75">
                <a:solidFill>
                  <a:srgbClr val="332C2C"/>
                </a:solidFill>
                <a:latin typeface="Verdana"/>
                <a:cs typeface="Verdana"/>
              </a:rPr>
              <a:t>without</a:t>
            </a:r>
            <a:r>
              <a:rPr sz="3000" spc="-270">
                <a:solidFill>
                  <a:srgbClr val="332C2C"/>
                </a:solidFill>
                <a:latin typeface="Verdana"/>
                <a:cs typeface="Verdana"/>
              </a:rPr>
              <a:t> </a:t>
            </a:r>
            <a:r>
              <a:rPr sz="3000">
                <a:solidFill>
                  <a:srgbClr val="332C2C"/>
                </a:solidFill>
                <a:latin typeface="Verdana"/>
                <a:cs typeface="Verdana"/>
              </a:rPr>
              <a:t>l</a:t>
            </a:r>
            <a:r>
              <a:rPr sz="3000" spc="-40">
                <a:solidFill>
                  <a:srgbClr val="332C2C"/>
                </a:solidFill>
                <a:latin typeface="Verdana"/>
                <a:cs typeface="Verdana"/>
              </a:rPr>
              <a:t>e</a:t>
            </a:r>
            <a:r>
              <a:rPr sz="3000" spc="-65">
                <a:solidFill>
                  <a:srgbClr val="332C2C"/>
                </a:solidFill>
                <a:latin typeface="Verdana"/>
                <a:cs typeface="Verdana"/>
              </a:rPr>
              <a:t>a</a:t>
            </a:r>
            <a:r>
              <a:rPr sz="3000" spc="35">
                <a:solidFill>
                  <a:srgbClr val="332C2C"/>
                </a:solidFill>
                <a:latin typeface="Verdana"/>
                <a:cs typeface="Verdana"/>
              </a:rPr>
              <a:t>ving</a:t>
            </a:r>
            <a:r>
              <a:rPr sz="3000" spc="-270">
                <a:solidFill>
                  <a:srgbClr val="332C2C"/>
                </a:solidFill>
                <a:latin typeface="Verdana"/>
                <a:cs typeface="Verdana"/>
              </a:rPr>
              <a:t> </a:t>
            </a:r>
            <a:r>
              <a:rPr sz="3000" spc="-195">
                <a:solidFill>
                  <a:srgbClr val="332C2C"/>
                </a:solidFill>
                <a:latin typeface="Verdana"/>
                <a:cs typeface="Verdana"/>
              </a:rPr>
              <a:t>y</a:t>
            </a:r>
            <a:r>
              <a:rPr sz="3000" spc="30">
                <a:solidFill>
                  <a:srgbClr val="332C2C"/>
                </a:solidFill>
                <a:latin typeface="Verdana"/>
                <a:cs typeface="Verdana"/>
              </a:rPr>
              <a:t>our</a:t>
            </a:r>
            <a:r>
              <a:rPr sz="3000" spc="-270">
                <a:solidFill>
                  <a:srgbClr val="332C2C"/>
                </a:solidFill>
                <a:latin typeface="Verdana"/>
                <a:cs typeface="Verdana"/>
              </a:rPr>
              <a:t> </a:t>
            </a:r>
            <a:r>
              <a:rPr sz="3000" spc="15">
                <a:solidFill>
                  <a:srgbClr val="332C2C"/>
                </a:solidFill>
                <a:latin typeface="Verdana"/>
                <a:cs typeface="Verdana"/>
              </a:rPr>
              <a:t>ki</a:t>
            </a:r>
            <a:r>
              <a:rPr sz="3000" spc="-50">
                <a:solidFill>
                  <a:srgbClr val="332C2C"/>
                </a:solidFill>
                <a:latin typeface="Verdana"/>
                <a:cs typeface="Verdana"/>
              </a:rPr>
              <a:t>t</a:t>
            </a:r>
            <a:r>
              <a:rPr sz="3000" spc="100">
                <a:solidFill>
                  <a:srgbClr val="332C2C"/>
                </a:solidFill>
                <a:latin typeface="Verdana"/>
                <a:cs typeface="Verdana"/>
              </a:rPr>
              <a:t>c</a:t>
            </a:r>
            <a:r>
              <a:rPr sz="3000" spc="-30">
                <a:solidFill>
                  <a:srgbClr val="332C2C"/>
                </a:solidFill>
                <a:latin typeface="Verdana"/>
                <a:cs typeface="Verdana"/>
              </a:rPr>
              <a:t>hen!</a:t>
            </a:r>
            <a:endParaRPr sz="3000">
              <a:latin typeface="Verdana"/>
              <a:cs typeface="Verdana"/>
            </a:endParaRPr>
          </a:p>
        </p:txBody>
      </p:sp>
      <p:sp>
        <p:nvSpPr>
          <p:cNvPr id="6" name="object 6"/>
          <p:cNvSpPr txBox="1">
            <a:spLocks noGrp="1"/>
          </p:cNvSpPr>
          <p:nvPr>
            <p:ph type="title"/>
          </p:nvPr>
        </p:nvSpPr>
        <p:spPr>
          <a:xfrm>
            <a:off x="867821" y="1090244"/>
            <a:ext cx="8115300" cy="1054100"/>
          </a:xfrm>
          <a:prstGeom prst="rect">
            <a:avLst/>
          </a:prstGeom>
        </p:spPr>
        <p:txBody>
          <a:bodyPr vert="horz" wrap="square" lIns="0" tIns="12700" rIns="0" bIns="0" rtlCol="0" anchor="t">
            <a:spAutoFit/>
          </a:bodyPr>
          <a:lstStyle/>
          <a:p>
            <a:pPr marL="12700">
              <a:lnSpc>
                <a:spcPct val="100000"/>
              </a:lnSpc>
              <a:spcBef>
                <a:spcPts val="100"/>
              </a:spcBef>
            </a:pPr>
            <a:r>
              <a:rPr lang="en-US" sz="6750" spc="620">
                <a:solidFill>
                  <a:srgbClr val="000000"/>
                </a:solidFill>
                <a:latin typeface="Cambria"/>
                <a:cs typeface="Cambria"/>
              </a:rPr>
              <a:t>Hungry</a:t>
            </a:r>
            <a:r>
              <a:rPr sz="6750" spc="80">
                <a:solidFill>
                  <a:srgbClr val="000000"/>
                </a:solidFill>
                <a:latin typeface="Cambria"/>
                <a:cs typeface="Cambria"/>
              </a:rPr>
              <a:t> </a:t>
            </a:r>
            <a:r>
              <a:rPr sz="6750" spc="590">
                <a:solidFill>
                  <a:srgbClr val="000000"/>
                </a:solidFill>
                <a:latin typeface="Cambria"/>
                <a:cs typeface="Cambria"/>
              </a:rPr>
              <a:t>Chef</a:t>
            </a:r>
            <a:endParaRPr sz="6750">
              <a:latin typeface="Cambria"/>
              <a:cs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176"/>
            <a:chOff x="0" y="0"/>
            <a:chExt cx="18288000" cy="10287176"/>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5"/>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1"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6" y="1230713"/>
                  </a:lnTo>
                  <a:lnTo>
                    <a:pt x="1805713" y="1268896"/>
                  </a:lnTo>
                  <a:lnTo>
                    <a:pt x="1834170" y="1307431"/>
                  </a:lnTo>
                  <a:lnTo>
                    <a:pt x="1862435" y="1346308"/>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1" y="2533111"/>
                  </a:lnTo>
                  <a:lnTo>
                    <a:pt x="2623668" y="2577543"/>
                  </a:lnTo>
                  <a:lnTo>
                    <a:pt x="2648783" y="2622015"/>
                  </a:lnTo>
                  <a:lnTo>
                    <a:pt x="2673880" y="2666518"/>
                  </a:lnTo>
                  <a:lnTo>
                    <a:pt x="2698965"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7"/>
                  </a:lnTo>
                  <a:lnTo>
                    <a:pt x="3001176" y="3243216"/>
                  </a:lnTo>
                  <a:lnTo>
                    <a:pt x="3026631" y="3287083"/>
                  </a:lnTo>
                  <a:lnTo>
                    <a:pt x="3052154" y="3330830"/>
                  </a:lnTo>
                  <a:lnTo>
                    <a:pt x="3077750" y="3374445"/>
                  </a:lnTo>
                  <a:lnTo>
                    <a:pt x="3103427" y="3417919"/>
                  </a:lnTo>
                  <a:lnTo>
                    <a:pt x="3129188" y="3461242"/>
                  </a:lnTo>
                  <a:lnTo>
                    <a:pt x="3155040" y="3504404"/>
                  </a:lnTo>
                  <a:lnTo>
                    <a:pt x="3180989" y="3547395"/>
                  </a:lnTo>
                  <a:lnTo>
                    <a:pt x="3207039" y="3590204"/>
                  </a:lnTo>
                  <a:lnTo>
                    <a:pt x="3233198" y="3632821"/>
                  </a:lnTo>
                  <a:lnTo>
                    <a:pt x="3259470" y="3675237"/>
                  </a:lnTo>
                  <a:lnTo>
                    <a:pt x="3285862" y="3717441"/>
                  </a:lnTo>
                  <a:lnTo>
                    <a:pt x="3312378" y="3759424"/>
                  </a:lnTo>
                  <a:lnTo>
                    <a:pt x="3339025" y="3801174"/>
                  </a:lnTo>
                  <a:lnTo>
                    <a:pt x="3365808" y="3842683"/>
                  </a:lnTo>
                  <a:lnTo>
                    <a:pt x="3392733" y="3883940"/>
                  </a:lnTo>
                  <a:lnTo>
                    <a:pt x="3419806" y="3924935"/>
                  </a:lnTo>
                  <a:lnTo>
                    <a:pt x="3447032" y="3965657"/>
                  </a:lnTo>
                  <a:lnTo>
                    <a:pt x="3474416" y="4006097"/>
                  </a:lnTo>
                  <a:lnTo>
                    <a:pt x="3501966" y="4046245"/>
                  </a:lnTo>
                  <a:lnTo>
                    <a:pt x="3529686" y="4086091"/>
                  </a:lnTo>
                  <a:lnTo>
                    <a:pt x="3557581" y="4125624"/>
                  </a:lnTo>
                  <a:lnTo>
                    <a:pt x="3585659" y="4164834"/>
                  </a:lnTo>
                  <a:lnTo>
                    <a:pt x="3613923" y="4203712"/>
                  </a:lnTo>
                  <a:lnTo>
                    <a:pt x="3642381" y="4242247"/>
                  </a:lnTo>
                  <a:lnTo>
                    <a:pt x="3671038" y="4280429"/>
                  </a:lnTo>
                  <a:lnTo>
                    <a:pt x="3699898" y="4318249"/>
                  </a:lnTo>
                  <a:lnTo>
                    <a:pt x="3728969" y="4355695"/>
                  </a:lnTo>
                  <a:lnTo>
                    <a:pt x="3758256" y="4392758"/>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6" y="5038063"/>
                  </a:lnTo>
                  <a:lnTo>
                    <a:pt x="4433154" y="5064754"/>
                  </a:lnTo>
                  <a:lnTo>
                    <a:pt x="4468622" y="5090840"/>
                  </a:lnTo>
                  <a:lnTo>
                    <a:pt x="4504437" y="5116311"/>
                  </a:lnTo>
                  <a:lnTo>
                    <a:pt x="4540604" y="5141157"/>
                  </a:lnTo>
                  <a:lnTo>
                    <a:pt x="4577128" y="5165368"/>
                  </a:lnTo>
                  <a:lnTo>
                    <a:pt x="4614015" y="5188934"/>
                  </a:lnTo>
                  <a:lnTo>
                    <a:pt x="4651272" y="5211845"/>
                  </a:lnTo>
                  <a:lnTo>
                    <a:pt x="4688903" y="5234090"/>
                  </a:lnTo>
                  <a:lnTo>
                    <a:pt x="4726914" y="5255660"/>
                  </a:lnTo>
                  <a:lnTo>
                    <a:pt x="4765311" y="5276545"/>
                  </a:lnTo>
                  <a:lnTo>
                    <a:pt x="4804101" y="5296734"/>
                  </a:lnTo>
                  <a:lnTo>
                    <a:pt x="4843287" y="5316218"/>
                  </a:lnTo>
                  <a:lnTo>
                    <a:pt x="4882877" y="5334985"/>
                  </a:lnTo>
                  <a:lnTo>
                    <a:pt x="4922875" y="5353027"/>
                  </a:lnTo>
                  <a:lnTo>
                    <a:pt x="4963287" y="5370334"/>
                  </a:lnTo>
                  <a:lnTo>
                    <a:pt x="5004120" y="5386894"/>
                  </a:lnTo>
                  <a:lnTo>
                    <a:pt x="5045378"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pic>
          <p:nvPicPr>
            <p:cNvPr id="4" name="object 4"/>
            <p:cNvPicPr/>
            <p:nvPr/>
          </p:nvPicPr>
          <p:blipFill>
            <a:blip r:embed="rId3" cstate="print"/>
            <a:stretch>
              <a:fillRect/>
            </a:stretch>
          </p:blipFill>
          <p:spPr>
            <a:xfrm>
              <a:off x="12700" y="0"/>
              <a:ext cx="7473456" cy="10287176"/>
            </a:xfrm>
            <a:prstGeom prst="rect">
              <a:avLst/>
            </a:prstGeom>
          </p:spPr>
        </p:pic>
        <p:sp>
          <p:nvSpPr>
            <p:cNvPr id="5" name="object 5"/>
            <p:cNvSpPr/>
            <p:nvPr/>
          </p:nvSpPr>
          <p:spPr>
            <a:xfrm>
              <a:off x="0" y="548830"/>
              <a:ext cx="18288000" cy="9251950"/>
            </a:xfrm>
            <a:custGeom>
              <a:avLst/>
              <a:gdLst/>
              <a:ahLst/>
              <a:cxnLst/>
              <a:rect l="l" t="t" r="r" b="b"/>
              <a:pathLst>
                <a:path w="18288000" h="9251950">
                  <a:moveTo>
                    <a:pt x="18287988" y="9203855"/>
                  </a:moveTo>
                  <a:lnTo>
                    <a:pt x="0" y="9203855"/>
                  </a:lnTo>
                  <a:lnTo>
                    <a:pt x="0" y="9251480"/>
                  </a:lnTo>
                  <a:lnTo>
                    <a:pt x="18287988" y="9251480"/>
                  </a:lnTo>
                  <a:lnTo>
                    <a:pt x="18287988" y="9203855"/>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sp>
        <p:nvSpPr>
          <p:cNvPr id="9" name="Title 8">
            <a:extLst>
              <a:ext uri="{FF2B5EF4-FFF2-40B4-BE49-F238E27FC236}">
                <a16:creationId xmlns:a16="http://schemas.microsoft.com/office/drawing/2014/main" id="{62360A4C-6D06-E491-ECC5-6750A706663A}"/>
              </a:ext>
            </a:extLst>
          </p:cNvPr>
          <p:cNvSpPr>
            <a:spLocks noGrp="1"/>
          </p:cNvSpPr>
          <p:nvPr>
            <p:ph type="title"/>
          </p:nvPr>
        </p:nvSpPr>
        <p:spPr>
          <a:xfrm>
            <a:off x="9759950" y="1187450"/>
            <a:ext cx="7327406" cy="761747"/>
          </a:xfrm>
        </p:spPr>
        <p:txBody>
          <a:bodyPr/>
          <a:lstStyle/>
          <a:p>
            <a:r>
              <a:rPr lang="en-US"/>
              <a:t>  </a:t>
            </a:r>
            <a:endParaRPr lang="en-IN"/>
          </a:p>
        </p:txBody>
      </p:sp>
      <p:sp>
        <p:nvSpPr>
          <p:cNvPr id="14" name="Rectangle 5">
            <a:extLst>
              <a:ext uri="{FF2B5EF4-FFF2-40B4-BE49-F238E27FC236}">
                <a16:creationId xmlns:a16="http://schemas.microsoft.com/office/drawing/2014/main" id="{E574BFE0-1AAC-8F35-FF8E-3D120A94205D}"/>
              </a:ext>
            </a:extLst>
          </p:cNvPr>
          <p:cNvSpPr>
            <a:spLocks noChangeArrowheads="1"/>
          </p:cNvSpPr>
          <p:nvPr/>
        </p:nvSpPr>
        <p:spPr bwMode="auto">
          <a:xfrm rot="10800000" flipV="1">
            <a:off x="8312150" y="1348155"/>
            <a:ext cx="96012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bg2">
                    <a:lumMod val="25000"/>
                  </a:schemeClr>
                </a:solidFill>
                <a:effectLst/>
                <a:latin typeface="Arial" panose="020B0604020202020204" pitchFamily="34" charset="0"/>
              </a:rPr>
              <a:t>A World on a Plate:</a:t>
            </a:r>
            <a:r>
              <a:rPr kumimoji="0" lang="en-US" altLang="en-US" sz="2800" b="0" i="0" u="none" strike="noStrike" cap="none" normalizeH="0" baseline="0">
                <a:ln>
                  <a:noFill/>
                </a:ln>
                <a:solidFill>
                  <a:schemeClr val="bg2">
                    <a:lumMod val="25000"/>
                  </a:schemeClr>
                </a:solidFill>
                <a:effectLst/>
                <a:latin typeface="Arial" panose="020B0604020202020204" pitchFamily="34" charset="0"/>
              </a:rPr>
              <a:t> </a:t>
            </a:r>
            <a:r>
              <a:rPr lang="en-US" altLang="en-US" sz="2800">
                <a:solidFill>
                  <a:schemeClr val="bg2">
                    <a:lumMod val="25000"/>
                  </a:schemeClr>
                </a:solidFill>
                <a:latin typeface="Arial" panose="020B0604020202020204" pitchFamily="34" charset="0"/>
              </a:rPr>
              <a:t>Our</a:t>
            </a:r>
            <a:r>
              <a:rPr kumimoji="0" lang="en-US" altLang="en-US" sz="2800" b="0" i="0" u="none" strike="noStrike" cap="none" normalizeH="0" baseline="0">
                <a:ln>
                  <a:noFill/>
                </a:ln>
                <a:solidFill>
                  <a:schemeClr val="bg2">
                    <a:lumMod val="25000"/>
                  </a:schemeClr>
                </a:solidFill>
                <a:effectLst/>
                <a:latin typeface="Arial" panose="020B0604020202020204" pitchFamily="34" charset="0"/>
              </a:rPr>
              <a:t> website offers recipes from various cuisines, from the spicy curries of India to the hearty pastas of Italy, and everything in between. You can find dishes for any occasion, from quick weekday meals to impressive dinner parties.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a:ln>
                <a:noFill/>
              </a:ln>
              <a:solidFill>
                <a:schemeClr val="bg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bg2">
                    <a:lumMod val="25000"/>
                  </a:schemeClr>
                </a:solidFill>
                <a:effectLst/>
                <a:latin typeface="Arial" panose="020B0604020202020204" pitchFamily="34" charset="0"/>
              </a:rPr>
              <a:t>Search Made Easy:</a:t>
            </a:r>
            <a:r>
              <a:rPr kumimoji="0" lang="en-US" altLang="en-US" sz="2800" b="0" i="0" u="none" strike="noStrike" cap="none" normalizeH="0" baseline="0">
                <a:ln>
                  <a:noFill/>
                </a:ln>
                <a:solidFill>
                  <a:schemeClr val="bg2">
                    <a:lumMod val="25000"/>
                  </a:schemeClr>
                </a:solidFill>
                <a:effectLst/>
                <a:latin typeface="Arial" panose="020B0604020202020204" pitchFamily="34" charset="0"/>
              </a:rPr>
              <a:t> The website has a user-friendly search function where you choose what you want to cook based on your cravings.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bg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bg2">
                    <a:lumMod val="25000"/>
                  </a:schemeClr>
                </a:solidFill>
                <a:effectLst/>
                <a:latin typeface="Arial" panose="020B0604020202020204" pitchFamily="34" charset="0"/>
              </a:rPr>
              <a:t>More Than Just Ingredients:</a:t>
            </a:r>
            <a:r>
              <a:rPr kumimoji="0" lang="en-US" altLang="en-US" sz="2800" b="0" i="0" u="none" strike="noStrike" cap="none" normalizeH="0" baseline="0">
                <a:ln>
                  <a:noFill/>
                </a:ln>
                <a:solidFill>
                  <a:schemeClr val="bg2">
                    <a:lumMod val="25000"/>
                  </a:schemeClr>
                </a:solidFill>
                <a:effectLst/>
                <a:latin typeface="Arial" panose="020B0604020202020204" pitchFamily="34" charset="0"/>
              </a:rPr>
              <a:t> Each recipe goes beyond just listing ingredients. They often include step-by-step instructions, beautiful pictures of the finished dish, and helpful tips to ensure your culinary creation to be a success.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4402" y="571563"/>
            <a:ext cx="5535295" cy="1078865"/>
          </a:xfrm>
          <a:prstGeom prst="rect">
            <a:avLst/>
          </a:prstGeom>
        </p:spPr>
        <p:txBody>
          <a:bodyPr vert="horz" wrap="square" lIns="0" tIns="13970" rIns="0" bIns="0" rtlCol="0">
            <a:spAutoFit/>
          </a:bodyPr>
          <a:lstStyle/>
          <a:p>
            <a:pPr marL="12700">
              <a:lnSpc>
                <a:spcPct val="100000"/>
              </a:lnSpc>
              <a:spcBef>
                <a:spcPts val="110"/>
              </a:spcBef>
            </a:pPr>
            <a:r>
              <a:rPr sz="6900" b="1" spc="730">
                <a:solidFill>
                  <a:srgbClr val="000000"/>
                </a:solidFill>
                <a:latin typeface="Cambria"/>
                <a:cs typeface="Cambria"/>
              </a:rPr>
              <a:t>HOME</a:t>
            </a:r>
            <a:r>
              <a:rPr sz="6900" b="1" spc="35">
                <a:solidFill>
                  <a:srgbClr val="000000"/>
                </a:solidFill>
                <a:latin typeface="Cambria"/>
                <a:cs typeface="Cambria"/>
              </a:rPr>
              <a:t> </a:t>
            </a:r>
            <a:r>
              <a:rPr sz="6900" b="1" spc="500">
                <a:solidFill>
                  <a:srgbClr val="000000"/>
                </a:solidFill>
                <a:latin typeface="Cambria"/>
                <a:cs typeface="Cambria"/>
              </a:rPr>
              <a:t>PAGE</a:t>
            </a:r>
            <a:endParaRPr sz="6900">
              <a:latin typeface="Cambria"/>
              <a:cs typeface="Cambria"/>
            </a:endParaRPr>
          </a:p>
        </p:txBody>
      </p:sp>
      <p:pic>
        <p:nvPicPr>
          <p:cNvPr id="4" name="Picture 3">
            <a:extLst>
              <a:ext uri="{FF2B5EF4-FFF2-40B4-BE49-F238E27FC236}">
                <a16:creationId xmlns:a16="http://schemas.microsoft.com/office/drawing/2014/main" id="{13451A26-515C-C9C3-219E-E53271AB1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 y="2940050"/>
            <a:ext cx="9906000" cy="4202311"/>
          </a:xfrm>
          <a:prstGeom prst="rect">
            <a:avLst/>
          </a:prstGeom>
        </p:spPr>
      </p:pic>
      <p:pic>
        <p:nvPicPr>
          <p:cNvPr id="6" name="Picture 5">
            <a:extLst>
              <a:ext uri="{FF2B5EF4-FFF2-40B4-BE49-F238E27FC236}">
                <a16:creationId xmlns:a16="http://schemas.microsoft.com/office/drawing/2014/main" id="{FFFDB8CF-9053-D728-0F53-B9DFEED6C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5350" y="1459603"/>
            <a:ext cx="6191914" cy="80792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3673EA-03E6-F18F-8FDB-023DE450A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940" y="1932940"/>
            <a:ext cx="8546067" cy="5581650"/>
          </a:xfrm>
          <a:prstGeom prst="rect">
            <a:avLst/>
          </a:prstGeom>
        </p:spPr>
      </p:pic>
      <p:pic>
        <p:nvPicPr>
          <p:cNvPr id="11" name="Picture 10">
            <a:extLst>
              <a:ext uri="{FF2B5EF4-FFF2-40B4-BE49-F238E27FC236}">
                <a16:creationId xmlns:a16="http://schemas.microsoft.com/office/drawing/2014/main" id="{27204EF8-6EB6-A4A2-3FE5-EFCE16DB3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50" y="3473450"/>
            <a:ext cx="7800975" cy="297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sApp Video 2024-07-12 at 9.07.05 AM">
            <a:hlinkClick r:id="" action="ppaction://media"/>
            <a:extLst>
              <a:ext uri="{FF2B5EF4-FFF2-40B4-BE49-F238E27FC236}">
                <a16:creationId xmlns:a16="http://schemas.microsoft.com/office/drawing/2014/main" id="{5F52D80B-7C79-46A4-4C59-C589DE1E4C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0084" y="2904984"/>
            <a:ext cx="12192853" cy="5194343"/>
          </a:xfrm>
          <a:prstGeom prst="rect">
            <a:avLst/>
          </a:prstGeom>
        </p:spPr>
      </p:pic>
      <p:sp>
        <p:nvSpPr>
          <p:cNvPr id="9" name="object 11">
            <a:extLst>
              <a:ext uri="{FF2B5EF4-FFF2-40B4-BE49-F238E27FC236}">
                <a16:creationId xmlns:a16="http://schemas.microsoft.com/office/drawing/2014/main" id="{DC5EE8F1-D37E-B9A4-9582-6C8A18C71E1F}"/>
              </a:ext>
            </a:extLst>
          </p:cNvPr>
          <p:cNvSpPr txBox="1">
            <a:spLocks noGrp="1"/>
          </p:cNvSpPr>
          <p:nvPr>
            <p:ph type="title"/>
          </p:nvPr>
        </p:nvSpPr>
        <p:spPr>
          <a:xfrm>
            <a:off x="6690405" y="1045961"/>
            <a:ext cx="4389120" cy="1120820"/>
          </a:xfrm>
          <a:prstGeom prst="rect">
            <a:avLst/>
          </a:prstGeom>
        </p:spPr>
        <p:txBody>
          <a:bodyPr vert="horz" wrap="square" lIns="0" tIns="12700" rIns="0" bIns="0" rtlCol="0">
            <a:spAutoFit/>
          </a:bodyPr>
          <a:lstStyle/>
          <a:p>
            <a:pPr marL="12700">
              <a:lnSpc>
                <a:spcPct val="100000"/>
              </a:lnSpc>
              <a:spcBef>
                <a:spcPts val="100"/>
              </a:spcBef>
            </a:pPr>
            <a:r>
              <a:rPr lang="en-US" sz="7200" spc="95">
                <a:solidFill>
                  <a:schemeClr val="bg2">
                    <a:lumMod val="25000"/>
                  </a:schemeClr>
                </a:solidFill>
                <a:latin typeface="Arial" panose="020B0604020202020204" pitchFamily="34" charset="0"/>
                <a:cs typeface="Arial" panose="020B0604020202020204" pitchFamily="34" charset="0"/>
              </a:rPr>
              <a:t>About </a:t>
            </a:r>
            <a:r>
              <a:rPr lang="en-US" sz="7200" spc="-215">
                <a:solidFill>
                  <a:schemeClr val="bg2">
                    <a:lumMod val="25000"/>
                  </a:schemeClr>
                </a:solidFill>
                <a:latin typeface="Arial" panose="020B0604020202020204" pitchFamily="34" charset="0"/>
                <a:cs typeface="Arial" panose="020B0604020202020204" pitchFamily="34" charset="0"/>
              </a:rPr>
              <a:t>Us</a:t>
            </a:r>
            <a:endParaRPr sz="6750">
              <a:latin typeface="Lucida Sans Unicode"/>
              <a:cs typeface="Lucida Sans Unicode"/>
            </a:endParaRPr>
          </a:p>
        </p:txBody>
      </p:sp>
    </p:spTree>
    <p:extLst>
      <p:ext uri="{BB962C8B-B14F-4D97-AF65-F5344CB8AC3E}">
        <p14:creationId xmlns:p14="http://schemas.microsoft.com/office/powerpoint/2010/main" val="108583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D6810B-F133-E8D5-DB69-E7F76413F9DD}"/>
              </a:ext>
            </a:extLst>
          </p:cNvPr>
          <p:cNvPicPr>
            <a:picLocks noChangeAspect="1"/>
          </p:cNvPicPr>
          <p:nvPr/>
        </p:nvPicPr>
        <p:blipFill>
          <a:blip r:embed="rId3"/>
          <a:stretch>
            <a:fillRect/>
          </a:stretch>
        </p:blipFill>
        <p:spPr>
          <a:xfrm>
            <a:off x="2597150" y="1520825"/>
            <a:ext cx="12529577" cy="7258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16" name="Picture 15">
            <a:extLst>
              <a:ext uri="{FF2B5EF4-FFF2-40B4-BE49-F238E27FC236}">
                <a16:creationId xmlns:a16="http://schemas.microsoft.com/office/drawing/2014/main" id="{F4AA7920-CAB3-CF84-B6DD-3FEE55F6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1449387"/>
            <a:ext cx="12192000" cy="7400925"/>
          </a:xfrm>
          <a:prstGeom prst="rect">
            <a:avLst/>
          </a:prstGeom>
        </p:spPr>
      </p:pic>
    </p:spTree>
    <p:extLst>
      <p:ext uri="{BB962C8B-B14F-4D97-AF65-F5344CB8AC3E}">
        <p14:creationId xmlns:p14="http://schemas.microsoft.com/office/powerpoint/2010/main" val="392151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D5FC5D-CB67-A318-A8A4-D023F2A27AF7}"/>
              </a:ext>
            </a:extLst>
          </p:cNvPr>
          <p:cNvPicPr>
            <a:picLocks noChangeAspect="1"/>
          </p:cNvPicPr>
          <p:nvPr/>
        </p:nvPicPr>
        <p:blipFill rotWithShape="1">
          <a:blip r:embed="rId3">
            <a:extLst>
              <a:ext uri="{28A0092B-C50C-407E-A947-70E740481C1C}">
                <a14:useLocalDpi xmlns:a14="http://schemas.microsoft.com/office/drawing/2010/main" val="0"/>
              </a:ext>
            </a:extLst>
          </a:blip>
          <a:srcRect t="10323"/>
          <a:stretch/>
        </p:blipFill>
        <p:spPr>
          <a:xfrm>
            <a:off x="5187950" y="2101850"/>
            <a:ext cx="7186942" cy="6567170"/>
          </a:xfrm>
          <a:prstGeom prst="rect">
            <a:avLst/>
          </a:prstGeom>
        </p:spPr>
      </p:pic>
      <p:sp>
        <p:nvSpPr>
          <p:cNvPr id="8" name="object 11">
            <a:extLst>
              <a:ext uri="{FF2B5EF4-FFF2-40B4-BE49-F238E27FC236}">
                <a16:creationId xmlns:a16="http://schemas.microsoft.com/office/drawing/2014/main" id="{FA296C3F-391A-B845-D57D-1EF4C355876E}"/>
              </a:ext>
            </a:extLst>
          </p:cNvPr>
          <p:cNvSpPr txBox="1">
            <a:spLocks noGrp="1"/>
          </p:cNvSpPr>
          <p:nvPr>
            <p:ph type="title"/>
          </p:nvPr>
        </p:nvSpPr>
        <p:spPr>
          <a:xfrm>
            <a:off x="5712994" y="668292"/>
            <a:ext cx="6093662" cy="1120820"/>
          </a:xfrm>
          <a:prstGeom prst="rect">
            <a:avLst/>
          </a:prstGeom>
        </p:spPr>
        <p:txBody>
          <a:bodyPr vert="horz" wrap="square" lIns="0" tIns="12700" rIns="0" bIns="0" rtlCol="0">
            <a:spAutoFit/>
          </a:bodyPr>
          <a:lstStyle/>
          <a:p>
            <a:pPr marL="12700">
              <a:lnSpc>
                <a:spcPct val="100000"/>
              </a:lnSpc>
              <a:spcBef>
                <a:spcPts val="100"/>
              </a:spcBef>
            </a:pPr>
            <a:r>
              <a:rPr lang="en-US" sz="7200" spc="95">
                <a:solidFill>
                  <a:schemeClr val="bg2">
                    <a:lumMod val="25000"/>
                  </a:schemeClr>
                </a:solidFill>
                <a:latin typeface="Arial" panose="020B0604020202020204" pitchFamily="34" charset="0"/>
                <a:cs typeface="Arial" panose="020B0604020202020204" pitchFamily="34" charset="0"/>
              </a:rPr>
              <a:t>CONTACT US</a:t>
            </a:r>
            <a:endParaRPr sz="6750">
              <a:latin typeface="Lucida Sans Unicode"/>
              <a:cs typeface="Lucida Sans Unicode"/>
            </a:endParaRPr>
          </a:p>
        </p:txBody>
      </p:sp>
    </p:spTree>
    <p:extLst>
      <p:ext uri="{BB962C8B-B14F-4D97-AF65-F5344CB8AC3E}">
        <p14:creationId xmlns:p14="http://schemas.microsoft.com/office/powerpoint/2010/main" val="338845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509</Words>
  <Application>Microsoft Office PowerPoint</Application>
  <PresentationFormat>Custom</PresentationFormat>
  <Paragraphs>46</Paragraphs>
  <Slides>12</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vt:lpstr>
      <vt:lpstr>Georgia</vt:lpstr>
      <vt:lpstr>Lucida Sans Unicode</vt:lpstr>
      <vt:lpstr>Verdana</vt:lpstr>
      <vt:lpstr>Office Theme</vt:lpstr>
      <vt:lpstr>HUNGRY CHEF</vt:lpstr>
      <vt:lpstr>Hungry Chef</vt:lpstr>
      <vt:lpstr>  </vt:lpstr>
      <vt:lpstr>HOME PAGE</vt:lpstr>
      <vt:lpstr>PowerPoint Presentation</vt:lpstr>
      <vt:lpstr>About Us</vt:lpstr>
      <vt:lpstr>PowerPoint Presentation</vt:lpstr>
      <vt:lpstr>PowerPoint Presentation</vt:lpstr>
      <vt:lpstr>CONTACT US</vt:lpstr>
      <vt:lpstr>Special Features</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HUNGRY CHEF</dc:title>
  <dc:creator>jashmi KS</dc:creator>
  <cp:lastModifiedBy>JASHMI KS 23BTCE125</cp:lastModifiedBy>
  <cp:revision>3</cp:revision>
  <dcterms:created xsi:type="dcterms:W3CDTF">2024-07-11T13:37:21Z</dcterms:created>
  <dcterms:modified xsi:type="dcterms:W3CDTF">2024-08-06T02:29:37Z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2024-07-11T00:00:00Z</vt:filetime>
  </property>
  <property fmtid="{D5CDD505-2E9C-101B-9397-08002B2CF9AE}" pid="3" name="Creator">
    <vt:lpwstr>Chromium</vt:lpwstr>
  </property>
  <property fmtid="{D5CDD505-2E9C-101B-9397-08002B2CF9AE}" pid="4" name="LastSaved">
    <vt:filetime>2024-07-11T00:00:00Z</vt:filetime>
  </property>
</Properties>
</file>